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1"/>
  </p:notesMasterIdLst>
  <p:sldIdLst>
    <p:sldId id="284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3" r:id="rId14"/>
    <p:sldId id="282" r:id="rId15"/>
    <p:sldId id="270" r:id="rId16"/>
    <p:sldId id="285" r:id="rId17"/>
    <p:sldId id="257" r:id="rId18"/>
    <p:sldId id="258" r:id="rId19"/>
    <p:sldId id="267" r:id="rId20"/>
    <p:sldId id="265" r:id="rId21"/>
    <p:sldId id="268" r:id="rId22"/>
    <p:sldId id="266" r:id="rId23"/>
    <p:sldId id="287" r:id="rId24"/>
    <p:sldId id="288" r:id="rId25"/>
    <p:sldId id="289" r:id="rId26"/>
    <p:sldId id="290" r:id="rId27"/>
    <p:sldId id="291" r:id="rId28"/>
    <p:sldId id="292" r:id="rId29"/>
    <p:sldId id="26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2835"/>
  </p:normalViewPr>
  <p:slideViewPr>
    <p:cSldViewPr snapToGrid="0">
      <p:cViewPr varScale="1">
        <p:scale>
          <a:sx n="96" d="100"/>
          <a:sy n="96" d="100"/>
        </p:scale>
        <p:origin x="17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65E770-8552-4038-9042-D2175753F562}" type="doc">
      <dgm:prSet loTypeId="urn:microsoft.com/office/officeart/2005/8/layout/matrix2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A5C9DB-4283-40C3-AABB-2459CF775768}">
      <dgm:prSet custT="1"/>
      <dgm:spPr/>
      <dgm:t>
        <a:bodyPr/>
        <a:lstStyle/>
        <a:p>
          <a:r>
            <a:rPr lang="en-US" sz="1600" dirty="0">
              <a:solidFill>
                <a:schemeClr val="bg1"/>
              </a:solidFill>
            </a:rPr>
            <a:t>A type of AI program that can recognize and generate text, among other tasks.</a:t>
          </a:r>
        </a:p>
      </dgm:t>
    </dgm:pt>
    <dgm:pt modelId="{AE03E0BF-DCB3-402D-A9F0-9EB4E81FD2B5}" type="parTrans" cxnId="{48FBA84B-935B-4B29-AC0A-858C001C8EFE}">
      <dgm:prSet/>
      <dgm:spPr/>
      <dgm:t>
        <a:bodyPr/>
        <a:lstStyle/>
        <a:p>
          <a:endParaRPr lang="en-US"/>
        </a:p>
      </dgm:t>
    </dgm:pt>
    <dgm:pt modelId="{28B84EFC-EB5D-4210-85CE-564308DF4B4B}" type="sibTrans" cxnId="{48FBA84B-935B-4B29-AC0A-858C001C8EFE}">
      <dgm:prSet/>
      <dgm:spPr/>
      <dgm:t>
        <a:bodyPr/>
        <a:lstStyle/>
        <a:p>
          <a:endParaRPr lang="en-US"/>
        </a:p>
      </dgm:t>
    </dgm:pt>
    <dgm:pt modelId="{A347E6AE-9194-4EA3-9EB7-BD0DD171401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They are very large models that are pretrained on vast amount of data.</a:t>
          </a:r>
        </a:p>
      </dgm:t>
    </dgm:pt>
    <dgm:pt modelId="{68FED7CB-98E8-420A-B434-433246871CEE}" type="parTrans" cxnId="{4904A1FD-C9FA-4DD0-BEEF-5F7E437D918A}">
      <dgm:prSet/>
      <dgm:spPr/>
      <dgm:t>
        <a:bodyPr/>
        <a:lstStyle/>
        <a:p>
          <a:endParaRPr lang="en-US"/>
        </a:p>
      </dgm:t>
    </dgm:pt>
    <dgm:pt modelId="{475FC48B-7D54-4820-B4B4-5ECC102B16D9}" type="sibTrans" cxnId="{4904A1FD-C9FA-4DD0-BEEF-5F7E437D918A}">
      <dgm:prSet/>
      <dgm:spPr/>
      <dgm:t>
        <a:bodyPr/>
        <a:lstStyle/>
        <a:p>
          <a:endParaRPr lang="en-US"/>
        </a:p>
      </dgm:t>
    </dgm:pt>
    <dgm:pt modelId="{AF10E866-4726-41C4-836F-94DCA9215A7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Built on transformer architecture, is a set of neural network that consists of an encoder and decoder with self attention capabilities.</a:t>
          </a:r>
        </a:p>
      </dgm:t>
    </dgm:pt>
    <dgm:pt modelId="{FC98BE9F-605A-4357-9C57-5C84581EFCBD}" type="parTrans" cxnId="{078F3934-5765-49A5-89CC-5C0B784DF5B0}">
      <dgm:prSet/>
      <dgm:spPr/>
      <dgm:t>
        <a:bodyPr/>
        <a:lstStyle/>
        <a:p>
          <a:endParaRPr lang="en-US"/>
        </a:p>
      </dgm:t>
    </dgm:pt>
    <dgm:pt modelId="{05323105-114A-4EF5-8374-A7A286556B5F}" type="sibTrans" cxnId="{078F3934-5765-49A5-89CC-5C0B784DF5B0}">
      <dgm:prSet/>
      <dgm:spPr/>
      <dgm:t>
        <a:bodyPr/>
        <a:lstStyle/>
        <a:p>
          <a:endParaRPr lang="en-US"/>
        </a:p>
      </dgm:t>
    </dgm:pt>
    <dgm:pt modelId="{A0259A6E-91DB-4457-9DA7-C288D880C119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It can perform completely different tasks such as answering questions, summarizing documents, translating languages and completing sentences.</a:t>
          </a:r>
        </a:p>
      </dgm:t>
    </dgm:pt>
    <dgm:pt modelId="{0B647738-0F23-4A93-9995-5D1CEA2A16D4}" type="parTrans" cxnId="{A2CA8576-1EBC-4CFB-B61D-CFE53BC36CD8}">
      <dgm:prSet/>
      <dgm:spPr/>
      <dgm:t>
        <a:bodyPr/>
        <a:lstStyle/>
        <a:p>
          <a:endParaRPr lang="en-US"/>
        </a:p>
      </dgm:t>
    </dgm:pt>
    <dgm:pt modelId="{146E8606-07DB-4EB6-BE94-7C341E6122CA}" type="sibTrans" cxnId="{A2CA8576-1EBC-4CFB-B61D-CFE53BC36CD8}">
      <dgm:prSet/>
      <dgm:spPr/>
      <dgm:t>
        <a:bodyPr/>
        <a:lstStyle/>
        <a:p>
          <a:endParaRPr lang="en-US"/>
        </a:p>
      </dgm:t>
    </dgm:pt>
    <dgm:pt modelId="{176C496D-E94F-44F3-AD38-7B91C59EA0D0}">
      <dgm:prSet custT="1"/>
      <dgm:spPr/>
      <dgm:t>
        <a:bodyPr/>
        <a:lstStyle/>
        <a:p>
          <a:endParaRPr lang="en-US"/>
        </a:p>
      </dgm:t>
    </dgm:pt>
    <dgm:pt modelId="{CFA04E79-E015-49D3-ABFC-DF55CC309227}" type="parTrans" cxnId="{BAC2B79B-A28D-4BEE-9ECC-42356F8A5E70}">
      <dgm:prSet/>
      <dgm:spPr/>
      <dgm:t>
        <a:bodyPr/>
        <a:lstStyle/>
        <a:p>
          <a:endParaRPr lang="en-US"/>
        </a:p>
      </dgm:t>
    </dgm:pt>
    <dgm:pt modelId="{81844D97-B367-461E-BB76-CE967681B791}" type="sibTrans" cxnId="{BAC2B79B-A28D-4BEE-9ECC-42356F8A5E70}">
      <dgm:prSet/>
      <dgm:spPr/>
      <dgm:t>
        <a:bodyPr/>
        <a:lstStyle/>
        <a:p>
          <a:endParaRPr lang="en-US"/>
        </a:p>
      </dgm:t>
    </dgm:pt>
    <dgm:pt modelId="{EA88C143-D426-D546-8534-304AD65BD5D7}" type="pres">
      <dgm:prSet presAssocID="{AF65E770-8552-4038-9042-D2175753F562}" presName="matrix" presStyleCnt="0">
        <dgm:presLayoutVars>
          <dgm:chMax val="1"/>
          <dgm:dir/>
          <dgm:resizeHandles val="exact"/>
        </dgm:presLayoutVars>
      </dgm:prSet>
      <dgm:spPr/>
    </dgm:pt>
    <dgm:pt modelId="{BD026131-B02E-B349-98A5-1F90601BABA1}" type="pres">
      <dgm:prSet presAssocID="{AF65E770-8552-4038-9042-D2175753F562}" presName="axisShape" presStyleLbl="bgShp" presStyleIdx="0" presStyleCnt="1"/>
      <dgm:spPr/>
    </dgm:pt>
    <dgm:pt modelId="{D0AF1122-CD03-F44B-9710-99D11BAEB671}" type="pres">
      <dgm:prSet presAssocID="{AF65E770-8552-4038-9042-D2175753F562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C2F4AF6-B1D9-FA4C-8DA4-1984C2BF243C}" type="pres">
      <dgm:prSet presAssocID="{AF65E770-8552-4038-9042-D2175753F562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E9755F6-2C54-704D-BFC5-D78EF64D5D75}" type="pres">
      <dgm:prSet presAssocID="{AF65E770-8552-4038-9042-D2175753F562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5F4B9FE-980B-AA4E-B414-211D94E342D9}" type="pres">
      <dgm:prSet presAssocID="{AF65E770-8552-4038-9042-D2175753F562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DED0F05-8A64-5043-B6D6-33AE2470E8E8}" type="presOf" srcId="{A347E6AE-9194-4EA3-9EB7-BD0DD1714015}" destId="{4C2F4AF6-B1D9-FA4C-8DA4-1984C2BF243C}" srcOrd="0" destOrd="0" presId="urn:microsoft.com/office/officeart/2005/8/layout/matrix2"/>
    <dgm:cxn modelId="{078F3934-5765-49A5-89CC-5C0B784DF5B0}" srcId="{AF65E770-8552-4038-9042-D2175753F562}" destId="{AF10E866-4726-41C4-836F-94DCA9215A7E}" srcOrd="2" destOrd="0" parTransId="{FC98BE9F-605A-4357-9C57-5C84581EFCBD}" sibTransId="{05323105-114A-4EF5-8374-A7A286556B5F}"/>
    <dgm:cxn modelId="{48FBA84B-935B-4B29-AC0A-858C001C8EFE}" srcId="{AF65E770-8552-4038-9042-D2175753F562}" destId="{40A5C9DB-4283-40C3-AABB-2459CF775768}" srcOrd="0" destOrd="0" parTransId="{AE03E0BF-DCB3-402D-A9F0-9EB4E81FD2B5}" sibTransId="{28B84EFC-EB5D-4210-85CE-564308DF4B4B}"/>
    <dgm:cxn modelId="{A2CA8576-1EBC-4CFB-B61D-CFE53BC36CD8}" srcId="{AF65E770-8552-4038-9042-D2175753F562}" destId="{A0259A6E-91DB-4457-9DA7-C288D880C119}" srcOrd="3" destOrd="0" parTransId="{0B647738-0F23-4A93-9995-5D1CEA2A16D4}" sibTransId="{146E8606-07DB-4EB6-BE94-7C341E6122CA}"/>
    <dgm:cxn modelId="{65CE2187-E23D-934D-9E3C-BD6F2A59DF6C}" type="presOf" srcId="{A0259A6E-91DB-4457-9DA7-C288D880C119}" destId="{45F4B9FE-980B-AA4E-B414-211D94E342D9}" srcOrd="0" destOrd="0" presId="urn:microsoft.com/office/officeart/2005/8/layout/matrix2"/>
    <dgm:cxn modelId="{BAC2B79B-A28D-4BEE-9ECC-42356F8A5E70}" srcId="{AF65E770-8552-4038-9042-D2175753F562}" destId="{176C496D-E94F-44F3-AD38-7B91C59EA0D0}" srcOrd="4" destOrd="0" parTransId="{CFA04E79-E015-49D3-ABFC-DF55CC309227}" sibTransId="{81844D97-B367-461E-BB76-CE967681B791}"/>
    <dgm:cxn modelId="{44E1D4A3-9575-F74E-898F-E7E380CC4531}" type="presOf" srcId="{40A5C9DB-4283-40C3-AABB-2459CF775768}" destId="{D0AF1122-CD03-F44B-9710-99D11BAEB671}" srcOrd="0" destOrd="0" presId="urn:microsoft.com/office/officeart/2005/8/layout/matrix2"/>
    <dgm:cxn modelId="{1988DBAD-30B5-1E4A-A01E-897C1B26016E}" type="presOf" srcId="{AF65E770-8552-4038-9042-D2175753F562}" destId="{EA88C143-D426-D546-8534-304AD65BD5D7}" srcOrd="0" destOrd="0" presId="urn:microsoft.com/office/officeart/2005/8/layout/matrix2"/>
    <dgm:cxn modelId="{ABBB3AC2-EAB6-1146-B703-EE0A3F6764FC}" type="presOf" srcId="{AF10E866-4726-41C4-836F-94DCA9215A7E}" destId="{4E9755F6-2C54-704D-BFC5-D78EF64D5D75}" srcOrd="0" destOrd="0" presId="urn:microsoft.com/office/officeart/2005/8/layout/matrix2"/>
    <dgm:cxn modelId="{4904A1FD-C9FA-4DD0-BEEF-5F7E437D918A}" srcId="{AF65E770-8552-4038-9042-D2175753F562}" destId="{A347E6AE-9194-4EA3-9EB7-BD0DD1714015}" srcOrd="1" destOrd="0" parTransId="{68FED7CB-98E8-420A-B434-433246871CEE}" sibTransId="{475FC48B-7D54-4820-B4B4-5ECC102B16D9}"/>
    <dgm:cxn modelId="{3C6D7124-A55A-0849-B510-F8D4561E2ECE}" type="presParOf" srcId="{EA88C143-D426-D546-8534-304AD65BD5D7}" destId="{BD026131-B02E-B349-98A5-1F90601BABA1}" srcOrd="0" destOrd="0" presId="urn:microsoft.com/office/officeart/2005/8/layout/matrix2"/>
    <dgm:cxn modelId="{E6DB939D-93A2-604E-B25D-B510E3DDA181}" type="presParOf" srcId="{EA88C143-D426-D546-8534-304AD65BD5D7}" destId="{D0AF1122-CD03-F44B-9710-99D11BAEB671}" srcOrd="1" destOrd="0" presId="urn:microsoft.com/office/officeart/2005/8/layout/matrix2"/>
    <dgm:cxn modelId="{15CB747B-24C8-724E-8AD3-BA01399FFACA}" type="presParOf" srcId="{EA88C143-D426-D546-8534-304AD65BD5D7}" destId="{4C2F4AF6-B1D9-FA4C-8DA4-1984C2BF243C}" srcOrd="2" destOrd="0" presId="urn:microsoft.com/office/officeart/2005/8/layout/matrix2"/>
    <dgm:cxn modelId="{37D268B5-8328-3646-B5A1-FB7469E41480}" type="presParOf" srcId="{EA88C143-D426-D546-8534-304AD65BD5D7}" destId="{4E9755F6-2C54-704D-BFC5-D78EF64D5D75}" srcOrd="3" destOrd="0" presId="urn:microsoft.com/office/officeart/2005/8/layout/matrix2"/>
    <dgm:cxn modelId="{D0350F82-F0CC-2749-80F5-758B1DEF416E}" type="presParOf" srcId="{EA88C143-D426-D546-8534-304AD65BD5D7}" destId="{45F4B9FE-980B-AA4E-B414-211D94E342D9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C44B92-DB0B-47DE-882C-CB8D86AC8F5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2_2" csCatId="accent2" phldr="1"/>
      <dgm:spPr/>
      <dgm:t>
        <a:bodyPr/>
        <a:lstStyle/>
        <a:p>
          <a:endParaRPr lang="en-US"/>
        </a:p>
      </dgm:t>
    </dgm:pt>
    <dgm:pt modelId="{2B66DEC9-B40C-437B-B9A9-F78312EF9F40}">
      <dgm:prSet/>
      <dgm:spPr/>
      <dgm:t>
        <a:bodyPr/>
        <a:lstStyle/>
        <a:p>
          <a:r>
            <a:rPr lang="en-US"/>
            <a:t>A computer program that has been fed enough examples to be able to recognize and interpret human language or other types of complex data.</a:t>
          </a:r>
        </a:p>
      </dgm:t>
    </dgm:pt>
    <dgm:pt modelId="{E91AB8BF-B4EB-4721-A4EB-5FBB0A103FA3}" type="parTrans" cxnId="{39CC1193-DC26-4A3A-AFC2-FBD8A9BC3C93}">
      <dgm:prSet/>
      <dgm:spPr/>
      <dgm:t>
        <a:bodyPr/>
        <a:lstStyle/>
        <a:p>
          <a:endParaRPr lang="en-US"/>
        </a:p>
      </dgm:t>
    </dgm:pt>
    <dgm:pt modelId="{C55F8796-15DC-4C95-90BE-35DD2F03C438}" type="sibTrans" cxnId="{39CC1193-DC26-4A3A-AFC2-FBD8A9BC3C93}">
      <dgm:prSet/>
      <dgm:spPr/>
      <dgm:t>
        <a:bodyPr/>
        <a:lstStyle/>
        <a:p>
          <a:endParaRPr lang="en-US"/>
        </a:p>
      </dgm:t>
    </dgm:pt>
    <dgm:pt modelId="{4936B88C-F120-4B2B-86F7-5AB2B6FA5DB4}">
      <dgm:prSet/>
      <dgm:spPr/>
      <dgm:t>
        <a:bodyPr/>
        <a:lstStyle/>
        <a:p>
          <a:r>
            <a:rPr lang="en-US"/>
            <a:t>Example</a:t>
          </a:r>
        </a:p>
      </dgm:t>
    </dgm:pt>
    <dgm:pt modelId="{22445121-13EE-48FA-B067-49C25B054505}" type="parTrans" cxnId="{BFE17530-9DE4-4DF1-9848-C9D9EE96287B}">
      <dgm:prSet/>
      <dgm:spPr/>
      <dgm:t>
        <a:bodyPr/>
        <a:lstStyle/>
        <a:p>
          <a:endParaRPr lang="en-US"/>
        </a:p>
      </dgm:t>
    </dgm:pt>
    <dgm:pt modelId="{693D017E-0226-44FA-9DC1-C8ED2892B11B}" type="sibTrans" cxnId="{BFE17530-9DE4-4DF1-9848-C9D9EE96287B}">
      <dgm:prSet/>
      <dgm:spPr/>
      <dgm:t>
        <a:bodyPr/>
        <a:lstStyle/>
        <a:p>
          <a:endParaRPr lang="en-US"/>
        </a:p>
      </dgm:t>
    </dgm:pt>
    <dgm:pt modelId="{54F88C89-29ED-4E6F-AA3B-4524D8CF01ED}" type="pres">
      <dgm:prSet presAssocID="{20C44B92-DB0B-47DE-882C-CB8D86AC8F54}" presName="root" presStyleCnt="0">
        <dgm:presLayoutVars>
          <dgm:dir/>
          <dgm:resizeHandles val="exact"/>
        </dgm:presLayoutVars>
      </dgm:prSet>
      <dgm:spPr/>
    </dgm:pt>
    <dgm:pt modelId="{335EBE6C-8DF1-4C28-8052-DB8CF5A4E46F}" type="pres">
      <dgm:prSet presAssocID="{2B66DEC9-B40C-437B-B9A9-F78312EF9F40}" presName="compNode" presStyleCnt="0"/>
      <dgm:spPr/>
    </dgm:pt>
    <dgm:pt modelId="{D0EAFBE8-185F-43F7-92B3-E5FC950A2A58}" type="pres">
      <dgm:prSet presAssocID="{2B66DEC9-B40C-437B-B9A9-F78312EF9F40}" presName="bgRect" presStyleLbl="bgShp" presStyleIdx="0" presStyleCnt="2"/>
      <dgm:spPr/>
    </dgm:pt>
    <dgm:pt modelId="{6E75C4D0-B08F-44FB-88AD-94B9CA407DEB}" type="pres">
      <dgm:prSet presAssocID="{2B66DEC9-B40C-437B-B9A9-F78312EF9F4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B495928-89F5-4A34-A37C-1F9FD8F41A9A}" type="pres">
      <dgm:prSet presAssocID="{2B66DEC9-B40C-437B-B9A9-F78312EF9F40}" presName="spaceRect" presStyleCnt="0"/>
      <dgm:spPr/>
    </dgm:pt>
    <dgm:pt modelId="{E1A350F8-7734-4F23-9F2B-55962C4822F7}" type="pres">
      <dgm:prSet presAssocID="{2B66DEC9-B40C-437B-B9A9-F78312EF9F40}" presName="parTx" presStyleLbl="revTx" presStyleIdx="0" presStyleCnt="2">
        <dgm:presLayoutVars>
          <dgm:chMax val="0"/>
          <dgm:chPref val="0"/>
        </dgm:presLayoutVars>
      </dgm:prSet>
      <dgm:spPr/>
    </dgm:pt>
    <dgm:pt modelId="{ADFB9BFF-DBFE-4C88-9CA2-EEED08912FC4}" type="pres">
      <dgm:prSet presAssocID="{C55F8796-15DC-4C95-90BE-35DD2F03C438}" presName="sibTrans" presStyleCnt="0"/>
      <dgm:spPr/>
    </dgm:pt>
    <dgm:pt modelId="{1828EF0E-5310-44AD-BCD2-74B56B6FB57C}" type="pres">
      <dgm:prSet presAssocID="{4936B88C-F120-4B2B-86F7-5AB2B6FA5DB4}" presName="compNode" presStyleCnt="0"/>
      <dgm:spPr/>
    </dgm:pt>
    <dgm:pt modelId="{F8B5099D-AABC-4176-B637-53807E53A70D}" type="pres">
      <dgm:prSet presAssocID="{4936B88C-F120-4B2B-86F7-5AB2B6FA5DB4}" presName="bgRect" presStyleLbl="bgShp" presStyleIdx="1" presStyleCnt="2"/>
      <dgm:spPr/>
    </dgm:pt>
    <dgm:pt modelId="{D03D5E61-1AA5-4624-B3B9-443AAB2E1185}" type="pres">
      <dgm:prSet presAssocID="{4936B88C-F120-4B2B-86F7-5AB2B6FA5DB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6D5CFC9-0B2A-407D-BEE4-4AE7C3F74EA8}" type="pres">
      <dgm:prSet presAssocID="{4936B88C-F120-4B2B-86F7-5AB2B6FA5DB4}" presName="spaceRect" presStyleCnt="0"/>
      <dgm:spPr/>
    </dgm:pt>
    <dgm:pt modelId="{845DC3F4-27E1-4471-A8FF-2A0B901D6666}" type="pres">
      <dgm:prSet presAssocID="{4936B88C-F120-4B2B-86F7-5AB2B6FA5DB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FE17530-9DE4-4DF1-9848-C9D9EE96287B}" srcId="{20C44B92-DB0B-47DE-882C-CB8D86AC8F54}" destId="{4936B88C-F120-4B2B-86F7-5AB2B6FA5DB4}" srcOrd="1" destOrd="0" parTransId="{22445121-13EE-48FA-B067-49C25B054505}" sibTransId="{693D017E-0226-44FA-9DC1-C8ED2892B11B}"/>
    <dgm:cxn modelId="{1F7C7970-9E74-475D-B1E8-3BE31B7630A1}" type="presOf" srcId="{4936B88C-F120-4B2B-86F7-5AB2B6FA5DB4}" destId="{845DC3F4-27E1-4471-A8FF-2A0B901D6666}" srcOrd="0" destOrd="0" presId="urn:microsoft.com/office/officeart/2018/2/layout/IconVerticalSolidList"/>
    <dgm:cxn modelId="{3FCD9377-8C80-439B-8437-B31D71B0385F}" type="presOf" srcId="{2B66DEC9-B40C-437B-B9A9-F78312EF9F40}" destId="{E1A350F8-7734-4F23-9F2B-55962C4822F7}" srcOrd="0" destOrd="0" presId="urn:microsoft.com/office/officeart/2018/2/layout/IconVerticalSolidList"/>
    <dgm:cxn modelId="{39CC1193-DC26-4A3A-AFC2-FBD8A9BC3C93}" srcId="{20C44B92-DB0B-47DE-882C-CB8D86AC8F54}" destId="{2B66DEC9-B40C-437B-B9A9-F78312EF9F40}" srcOrd="0" destOrd="0" parTransId="{E91AB8BF-B4EB-4721-A4EB-5FBB0A103FA3}" sibTransId="{C55F8796-15DC-4C95-90BE-35DD2F03C438}"/>
    <dgm:cxn modelId="{E1DE11E7-9D32-4844-A6C3-2CF3EC892659}" type="presOf" srcId="{20C44B92-DB0B-47DE-882C-CB8D86AC8F54}" destId="{54F88C89-29ED-4E6F-AA3B-4524D8CF01ED}" srcOrd="0" destOrd="0" presId="urn:microsoft.com/office/officeart/2018/2/layout/IconVerticalSolidList"/>
    <dgm:cxn modelId="{02910694-58B3-4F4C-B38D-DDC12BFDC283}" type="presParOf" srcId="{54F88C89-29ED-4E6F-AA3B-4524D8CF01ED}" destId="{335EBE6C-8DF1-4C28-8052-DB8CF5A4E46F}" srcOrd="0" destOrd="0" presId="urn:microsoft.com/office/officeart/2018/2/layout/IconVerticalSolidList"/>
    <dgm:cxn modelId="{DF034951-D0EC-4F64-AFDD-40F6451F800C}" type="presParOf" srcId="{335EBE6C-8DF1-4C28-8052-DB8CF5A4E46F}" destId="{D0EAFBE8-185F-43F7-92B3-E5FC950A2A58}" srcOrd="0" destOrd="0" presId="urn:microsoft.com/office/officeart/2018/2/layout/IconVerticalSolidList"/>
    <dgm:cxn modelId="{9705D8A7-24E2-4B2B-A8A4-BD161B0922ED}" type="presParOf" srcId="{335EBE6C-8DF1-4C28-8052-DB8CF5A4E46F}" destId="{6E75C4D0-B08F-44FB-88AD-94B9CA407DEB}" srcOrd="1" destOrd="0" presId="urn:microsoft.com/office/officeart/2018/2/layout/IconVerticalSolidList"/>
    <dgm:cxn modelId="{38160172-1B67-45BC-8145-8B11B2EB51D7}" type="presParOf" srcId="{335EBE6C-8DF1-4C28-8052-DB8CF5A4E46F}" destId="{AB495928-89F5-4A34-A37C-1F9FD8F41A9A}" srcOrd="2" destOrd="0" presId="urn:microsoft.com/office/officeart/2018/2/layout/IconVerticalSolidList"/>
    <dgm:cxn modelId="{1A8D1C2F-1B2A-49D8-ABB4-113C6FD634BA}" type="presParOf" srcId="{335EBE6C-8DF1-4C28-8052-DB8CF5A4E46F}" destId="{E1A350F8-7734-4F23-9F2B-55962C4822F7}" srcOrd="3" destOrd="0" presId="urn:microsoft.com/office/officeart/2018/2/layout/IconVerticalSolidList"/>
    <dgm:cxn modelId="{E15824EB-6454-400D-B26E-1A28C60DEB8F}" type="presParOf" srcId="{54F88C89-29ED-4E6F-AA3B-4524D8CF01ED}" destId="{ADFB9BFF-DBFE-4C88-9CA2-EEED08912FC4}" srcOrd="1" destOrd="0" presId="urn:microsoft.com/office/officeart/2018/2/layout/IconVerticalSolidList"/>
    <dgm:cxn modelId="{49900A02-4F74-4207-8CF9-11B3C91D855A}" type="presParOf" srcId="{54F88C89-29ED-4E6F-AA3B-4524D8CF01ED}" destId="{1828EF0E-5310-44AD-BCD2-74B56B6FB57C}" srcOrd="2" destOrd="0" presId="urn:microsoft.com/office/officeart/2018/2/layout/IconVerticalSolidList"/>
    <dgm:cxn modelId="{0E271565-6C38-42E5-88C4-FE3F02EA44FF}" type="presParOf" srcId="{1828EF0E-5310-44AD-BCD2-74B56B6FB57C}" destId="{F8B5099D-AABC-4176-B637-53807E53A70D}" srcOrd="0" destOrd="0" presId="urn:microsoft.com/office/officeart/2018/2/layout/IconVerticalSolidList"/>
    <dgm:cxn modelId="{B5F8CFB2-3CCD-454F-9181-F91D5A0BB9A9}" type="presParOf" srcId="{1828EF0E-5310-44AD-BCD2-74B56B6FB57C}" destId="{D03D5E61-1AA5-4624-B3B9-443AAB2E1185}" srcOrd="1" destOrd="0" presId="urn:microsoft.com/office/officeart/2018/2/layout/IconVerticalSolidList"/>
    <dgm:cxn modelId="{A4403788-8CC3-45FC-B1FC-2113CA44CCAE}" type="presParOf" srcId="{1828EF0E-5310-44AD-BCD2-74B56B6FB57C}" destId="{66D5CFC9-0B2A-407D-BEE4-4AE7C3F74EA8}" srcOrd="2" destOrd="0" presId="urn:microsoft.com/office/officeart/2018/2/layout/IconVerticalSolidList"/>
    <dgm:cxn modelId="{A71A03F5-4787-466A-8B21-8011114D3A74}" type="presParOf" srcId="{1828EF0E-5310-44AD-BCD2-74B56B6FB57C}" destId="{845DC3F4-27E1-4471-A8FF-2A0B901D666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6FCDCA-0B3B-4C80-852E-16ED18822E2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6D07629-2BD7-4D7C-90D5-A9902F00E1D1}">
      <dgm:prSet/>
      <dgm:spPr/>
      <dgm:t>
        <a:bodyPr/>
        <a:lstStyle/>
        <a:p>
          <a:r>
            <a:rPr lang="en-US"/>
            <a:t>Instead of just relying on what LLM knows</a:t>
          </a:r>
        </a:p>
      </dgm:t>
    </dgm:pt>
    <dgm:pt modelId="{ACACB038-52EE-456A-9D69-9352B345956E}" type="parTrans" cxnId="{987F76F3-85F5-4111-BF29-BDCA6B52193C}">
      <dgm:prSet/>
      <dgm:spPr/>
      <dgm:t>
        <a:bodyPr/>
        <a:lstStyle/>
        <a:p>
          <a:endParaRPr lang="en-US"/>
        </a:p>
      </dgm:t>
    </dgm:pt>
    <dgm:pt modelId="{C98762EB-204A-4988-A79D-AAD5B22A050B}" type="sibTrans" cxnId="{987F76F3-85F5-4111-BF29-BDCA6B52193C}">
      <dgm:prSet/>
      <dgm:spPr/>
      <dgm:t>
        <a:bodyPr/>
        <a:lstStyle/>
        <a:p>
          <a:endParaRPr lang="en-US"/>
        </a:p>
      </dgm:t>
    </dgm:pt>
    <dgm:pt modelId="{EFAD6D91-39DA-451A-B712-9DFC3C87B8BA}">
      <dgm:prSet/>
      <dgm:spPr/>
      <dgm:t>
        <a:bodyPr/>
        <a:lstStyle/>
        <a:p>
          <a:r>
            <a:rPr lang="en-US"/>
            <a:t>Add a context store (Open: Internet, Closed: Docs)</a:t>
          </a:r>
        </a:p>
      </dgm:t>
    </dgm:pt>
    <dgm:pt modelId="{F8B70499-B8E1-4CF2-B7D0-FD7697E643F6}" type="parTrans" cxnId="{C2E4AB7B-EEA9-43B7-8BFC-DAFDE48CF1D2}">
      <dgm:prSet/>
      <dgm:spPr/>
      <dgm:t>
        <a:bodyPr/>
        <a:lstStyle/>
        <a:p>
          <a:endParaRPr lang="en-US"/>
        </a:p>
      </dgm:t>
    </dgm:pt>
    <dgm:pt modelId="{F91417B1-863C-4601-BB60-B28AF9C7D298}" type="sibTrans" cxnId="{C2E4AB7B-EEA9-43B7-8BFC-DAFDE48CF1D2}">
      <dgm:prSet/>
      <dgm:spPr/>
      <dgm:t>
        <a:bodyPr/>
        <a:lstStyle/>
        <a:p>
          <a:endParaRPr lang="en-US"/>
        </a:p>
      </dgm:t>
    </dgm:pt>
    <dgm:pt modelId="{66C3F075-D415-4F42-9C5A-AC757F2C77E6}">
      <dgm:prSet/>
      <dgm:spPr/>
      <dgm:t>
        <a:bodyPr/>
        <a:lstStyle/>
        <a:p>
          <a:r>
            <a:rPr lang="en-US"/>
            <a:t>LLM first talks to this context store</a:t>
          </a:r>
        </a:p>
      </dgm:t>
    </dgm:pt>
    <dgm:pt modelId="{6B58B9AC-F39B-4C62-8041-C14D9AE6A4A2}" type="parTrans" cxnId="{CB4B367B-8700-40FF-BD65-E65F68967F7E}">
      <dgm:prSet/>
      <dgm:spPr/>
      <dgm:t>
        <a:bodyPr/>
        <a:lstStyle/>
        <a:p>
          <a:endParaRPr lang="en-US"/>
        </a:p>
      </dgm:t>
    </dgm:pt>
    <dgm:pt modelId="{D10E9B54-1267-4B12-888F-134DAAB16FB6}" type="sibTrans" cxnId="{CB4B367B-8700-40FF-BD65-E65F68967F7E}">
      <dgm:prSet/>
      <dgm:spPr/>
      <dgm:t>
        <a:bodyPr/>
        <a:lstStyle/>
        <a:p>
          <a:endParaRPr lang="en-US"/>
        </a:p>
      </dgm:t>
    </dgm:pt>
    <dgm:pt modelId="{AED3FE2A-4900-4F2B-AAE8-4BBBB74AD5FE}">
      <dgm:prSet/>
      <dgm:spPr/>
      <dgm:t>
        <a:bodyPr/>
        <a:lstStyle/>
        <a:p>
          <a:r>
            <a:rPr lang="en-US"/>
            <a:t>Retrieve the most relevant information for the query</a:t>
          </a:r>
        </a:p>
      </dgm:t>
    </dgm:pt>
    <dgm:pt modelId="{E148338F-C331-4EE5-9414-D870D2F15E9F}" type="parTrans" cxnId="{93FBE31F-5814-40F3-B028-EBA40C47864A}">
      <dgm:prSet/>
      <dgm:spPr/>
      <dgm:t>
        <a:bodyPr/>
        <a:lstStyle/>
        <a:p>
          <a:endParaRPr lang="en-US"/>
        </a:p>
      </dgm:t>
    </dgm:pt>
    <dgm:pt modelId="{BAC538EB-29B1-413A-B616-DC47DB709800}" type="sibTrans" cxnId="{93FBE31F-5814-40F3-B028-EBA40C47864A}">
      <dgm:prSet/>
      <dgm:spPr/>
      <dgm:t>
        <a:bodyPr/>
        <a:lstStyle/>
        <a:p>
          <a:endParaRPr lang="en-US"/>
        </a:p>
      </dgm:t>
    </dgm:pt>
    <dgm:pt modelId="{6C2AA7B6-91A2-4609-9539-C5FDA324E249}">
      <dgm:prSet/>
      <dgm:spPr/>
      <dgm:t>
        <a:bodyPr/>
        <a:lstStyle/>
        <a:p>
          <a:r>
            <a:rPr lang="en-US"/>
            <a:t>With this retriever augmented info, generate the response</a:t>
          </a:r>
        </a:p>
      </dgm:t>
    </dgm:pt>
    <dgm:pt modelId="{9D243811-CE9E-4844-AD95-292DC9BCCCF4}" type="parTrans" cxnId="{1DD00D7C-1959-4289-8535-8D42DDDD3E81}">
      <dgm:prSet/>
      <dgm:spPr/>
      <dgm:t>
        <a:bodyPr/>
        <a:lstStyle/>
        <a:p>
          <a:endParaRPr lang="en-US"/>
        </a:p>
      </dgm:t>
    </dgm:pt>
    <dgm:pt modelId="{88156503-F4EB-4D06-BD32-70CDCB55EC28}" type="sibTrans" cxnId="{1DD00D7C-1959-4289-8535-8D42DDDD3E81}">
      <dgm:prSet/>
      <dgm:spPr/>
      <dgm:t>
        <a:bodyPr/>
        <a:lstStyle/>
        <a:p>
          <a:endParaRPr lang="en-US"/>
        </a:p>
      </dgm:t>
    </dgm:pt>
    <dgm:pt modelId="{3E93F066-6F1F-428F-A584-CC6FE6862598}">
      <dgm:prSet/>
      <dgm:spPr/>
      <dgm:t>
        <a:bodyPr/>
        <a:lstStyle/>
        <a:p>
          <a:r>
            <a:rPr lang="en-US"/>
            <a:t>Final ans: Saturn, 146!</a:t>
          </a:r>
        </a:p>
      </dgm:t>
    </dgm:pt>
    <dgm:pt modelId="{2B5EF05F-F643-41D1-971E-4D352FB05C65}" type="parTrans" cxnId="{F2584F16-8E4B-4611-B39D-09B8768C151F}">
      <dgm:prSet/>
      <dgm:spPr/>
      <dgm:t>
        <a:bodyPr/>
        <a:lstStyle/>
        <a:p>
          <a:endParaRPr lang="en-US"/>
        </a:p>
      </dgm:t>
    </dgm:pt>
    <dgm:pt modelId="{9998FC3D-70ED-49E5-812C-A6C913184AD1}" type="sibTrans" cxnId="{F2584F16-8E4B-4611-B39D-09B8768C151F}">
      <dgm:prSet/>
      <dgm:spPr/>
      <dgm:t>
        <a:bodyPr/>
        <a:lstStyle/>
        <a:p>
          <a:endParaRPr lang="en-US"/>
        </a:p>
      </dgm:t>
    </dgm:pt>
    <dgm:pt modelId="{E835DF53-D3A7-9049-B49F-FE377BC3DA53}" type="pres">
      <dgm:prSet presAssocID="{F46FCDCA-0B3B-4C80-852E-16ED18822E2F}" presName="Name0" presStyleCnt="0">
        <dgm:presLayoutVars>
          <dgm:dir/>
          <dgm:resizeHandles val="exact"/>
        </dgm:presLayoutVars>
      </dgm:prSet>
      <dgm:spPr/>
    </dgm:pt>
    <dgm:pt modelId="{758B09B8-DEF5-014D-AD7B-AEFF074CAC48}" type="pres">
      <dgm:prSet presAssocID="{A6D07629-2BD7-4D7C-90D5-A9902F00E1D1}" presName="node" presStyleLbl="node1" presStyleIdx="0" presStyleCnt="6">
        <dgm:presLayoutVars>
          <dgm:bulletEnabled val="1"/>
        </dgm:presLayoutVars>
      </dgm:prSet>
      <dgm:spPr/>
    </dgm:pt>
    <dgm:pt modelId="{C5E2C56F-6AE3-5D4B-85BF-772A8C9E70C8}" type="pres">
      <dgm:prSet presAssocID="{C98762EB-204A-4988-A79D-AAD5B22A050B}" presName="sibTrans" presStyleLbl="sibTrans1D1" presStyleIdx="0" presStyleCnt="5"/>
      <dgm:spPr/>
    </dgm:pt>
    <dgm:pt modelId="{39AD8337-2996-7948-88FE-66FB625AD824}" type="pres">
      <dgm:prSet presAssocID="{C98762EB-204A-4988-A79D-AAD5B22A050B}" presName="connectorText" presStyleLbl="sibTrans1D1" presStyleIdx="0" presStyleCnt="5"/>
      <dgm:spPr/>
    </dgm:pt>
    <dgm:pt modelId="{E200B921-5241-6048-A9F4-3D3D45181DA9}" type="pres">
      <dgm:prSet presAssocID="{EFAD6D91-39DA-451A-B712-9DFC3C87B8BA}" presName="node" presStyleLbl="node1" presStyleIdx="1" presStyleCnt="6">
        <dgm:presLayoutVars>
          <dgm:bulletEnabled val="1"/>
        </dgm:presLayoutVars>
      </dgm:prSet>
      <dgm:spPr/>
    </dgm:pt>
    <dgm:pt modelId="{5BEBDFF7-3B80-804A-AEB3-6468C388FD40}" type="pres">
      <dgm:prSet presAssocID="{F91417B1-863C-4601-BB60-B28AF9C7D298}" presName="sibTrans" presStyleLbl="sibTrans1D1" presStyleIdx="1" presStyleCnt="5"/>
      <dgm:spPr/>
    </dgm:pt>
    <dgm:pt modelId="{4492419B-89A6-864B-8563-2F5770F2D69E}" type="pres">
      <dgm:prSet presAssocID="{F91417B1-863C-4601-BB60-B28AF9C7D298}" presName="connectorText" presStyleLbl="sibTrans1D1" presStyleIdx="1" presStyleCnt="5"/>
      <dgm:spPr/>
    </dgm:pt>
    <dgm:pt modelId="{52DC1D41-2D1A-C748-8C00-D03961FD1195}" type="pres">
      <dgm:prSet presAssocID="{66C3F075-D415-4F42-9C5A-AC757F2C77E6}" presName="node" presStyleLbl="node1" presStyleIdx="2" presStyleCnt="6">
        <dgm:presLayoutVars>
          <dgm:bulletEnabled val="1"/>
        </dgm:presLayoutVars>
      </dgm:prSet>
      <dgm:spPr/>
    </dgm:pt>
    <dgm:pt modelId="{624ED053-FC3B-CD49-9645-8CB34628B668}" type="pres">
      <dgm:prSet presAssocID="{D10E9B54-1267-4B12-888F-134DAAB16FB6}" presName="sibTrans" presStyleLbl="sibTrans1D1" presStyleIdx="2" presStyleCnt="5"/>
      <dgm:spPr/>
    </dgm:pt>
    <dgm:pt modelId="{88BB36AD-1BA2-E842-8335-68C3BEA1AD3D}" type="pres">
      <dgm:prSet presAssocID="{D10E9B54-1267-4B12-888F-134DAAB16FB6}" presName="connectorText" presStyleLbl="sibTrans1D1" presStyleIdx="2" presStyleCnt="5"/>
      <dgm:spPr/>
    </dgm:pt>
    <dgm:pt modelId="{8DE59B25-9563-9249-B9E1-21D1FDC7EA41}" type="pres">
      <dgm:prSet presAssocID="{AED3FE2A-4900-4F2B-AAE8-4BBBB74AD5FE}" presName="node" presStyleLbl="node1" presStyleIdx="3" presStyleCnt="6">
        <dgm:presLayoutVars>
          <dgm:bulletEnabled val="1"/>
        </dgm:presLayoutVars>
      </dgm:prSet>
      <dgm:spPr/>
    </dgm:pt>
    <dgm:pt modelId="{5A019074-EEBF-5149-A96E-D8F11053ABB7}" type="pres">
      <dgm:prSet presAssocID="{BAC538EB-29B1-413A-B616-DC47DB709800}" presName="sibTrans" presStyleLbl="sibTrans1D1" presStyleIdx="3" presStyleCnt="5"/>
      <dgm:spPr/>
    </dgm:pt>
    <dgm:pt modelId="{E767A49E-0D68-E743-9B2B-192833C13F08}" type="pres">
      <dgm:prSet presAssocID="{BAC538EB-29B1-413A-B616-DC47DB709800}" presName="connectorText" presStyleLbl="sibTrans1D1" presStyleIdx="3" presStyleCnt="5"/>
      <dgm:spPr/>
    </dgm:pt>
    <dgm:pt modelId="{B3CF9185-E5D3-EA4A-AA34-0C8928EEF113}" type="pres">
      <dgm:prSet presAssocID="{6C2AA7B6-91A2-4609-9539-C5FDA324E249}" presName="node" presStyleLbl="node1" presStyleIdx="4" presStyleCnt="6">
        <dgm:presLayoutVars>
          <dgm:bulletEnabled val="1"/>
        </dgm:presLayoutVars>
      </dgm:prSet>
      <dgm:spPr/>
    </dgm:pt>
    <dgm:pt modelId="{F7849CAC-4D19-B144-A146-44EED8E7F036}" type="pres">
      <dgm:prSet presAssocID="{88156503-F4EB-4D06-BD32-70CDCB55EC28}" presName="sibTrans" presStyleLbl="sibTrans1D1" presStyleIdx="4" presStyleCnt="5"/>
      <dgm:spPr/>
    </dgm:pt>
    <dgm:pt modelId="{C1FD1194-427C-6F45-A357-410A05C5EE41}" type="pres">
      <dgm:prSet presAssocID="{88156503-F4EB-4D06-BD32-70CDCB55EC28}" presName="connectorText" presStyleLbl="sibTrans1D1" presStyleIdx="4" presStyleCnt="5"/>
      <dgm:spPr/>
    </dgm:pt>
    <dgm:pt modelId="{9817E9A5-7A72-D94D-92D3-0A1832A15B4A}" type="pres">
      <dgm:prSet presAssocID="{3E93F066-6F1F-428F-A584-CC6FE6862598}" presName="node" presStyleLbl="node1" presStyleIdx="5" presStyleCnt="6">
        <dgm:presLayoutVars>
          <dgm:bulletEnabled val="1"/>
        </dgm:presLayoutVars>
      </dgm:prSet>
      <dgm:spPr/>
    </dgm:pt>
  </dgm:ptLst>
  <dgm:cxnLst>
    <dgm:cxn modelId="{69A72B01-00C1-E943-985F-31729E7FF513}" type="presOf" srcId="{AED3FE2A-4900-4F2B-AAE8-4BBBB74AD5FE}" destId="{8DE59B25-9563-9249-B9E1-21D1FDC7EA41}" srcOrd="0" destOrd="0" presId="urn:microsoft.com/office/officeart/2016/7/layout/RepeatingBendingProcessNew"/>
    <dgm:cxn modelId="{75525D12-33B0-4942-9FEB-7DCAD7AB9D39}" type="presOf" srcId="{BAC538EB-29B1-413A-B616-DC47DB709800}" destId="{5A019074-EEBF-5149-A96E-D8F11053ABB7}" srcOrd="0" destOrd="0" presId="urn:microsoft.com/office/officeart/2016/7/layout/RepeatingBendingProcessNew"/>
    <dgm:cxn modelId="{F2584F16-8E4B-4611-B39D-09B8768C151F}" srcId="{F46FCDCA-0B3B-4C80-852E-16ED18822E2F}" destId="{3E93F066-6F1F-428F-A584-CC6FE6862598}" srcOrd="5" destOrd="0" parTransId="{2B5EF05F-F643-41D1-971E-4D352FB05C65}" sibTransId="{9998FC3D-70ED-49E5-812C-A6C913184AD1}"/>
    <dgm:cxn modelId="{42017217-4B29-2147-9AB7-7F7E451DA837}" type="presOf" srcId="{F46FCDCA-0B3B-4C80-852E-16ED18822E2F}" destId="{E835DF53-D3A7-9049-B49F-FE377BC3DA53}" srcOrd="0" destOrd="0" presId="urn:microsoft.com/office/officeart/2016/7/layout/RepeatingBendingProcessNew"/>
    <dgm:cxn modelId="{93FBE31F-5814-40F3-B028-EBA40C47864A}" srcId="{F46FCDCA-0B3B-4C80-852E-16ED18822E2F}" destId="{AED3FE2A-4900-4F2B-AAE8-4BBBB74AD5FE}" srcOrd="3" destOrd="0" parTransId="{E148338F-C331-4EE5-9414-D870D2F15E9F}" sibTransId="{BAC538EB-29B1-413A-B616-DC47DB709800}"/>
    <dgm:cxn modelId="{1BF32142-1364-EE41-87BC-4855C80270CF}" type="presOf" srcId="{D10E9B54-1267-4B12-888F-134DAAB16FB6}" destId="{624ED053-FC3B-CD49-9645-8CB34628B668}" srcOrd="0" destOrd="0" presId="urn:microsoft.com/office/officeart/2016/7/layout/RepeatingBendingProcessNew"/>
    <dgm:cxn modelId="{BE0A1445-64DF-8C44-BA2E-91E8E6D9DC78}" type="presOf" srcId="{F91417B1-863C-4601-BB60-B28AF9C7D298}" destId="{5BEBDFF7-3B80-804A-AEB3-6468C388FD40}" srcOrd="0" destOrd="0" presId="urn:microsoft.com/office/officeart/2016/7/layout/RepeatingBendingProcessNew"/>
    <dgm:cxn modelId="{A46B2550-E513-564A-BA16-D02430E79209}" type="presOf" srcId="{A6D07629-2BD7-4D7C-90D5-A9902F00E1D1}" destId="{758B09B8-DEF5-014D-AD7B-AEFF074CAC48}" srcOrd="0" destOrd="0" presId="urn:microsoft.com/office/officeart/2016/7/layout/RepeatingBendingProcessNew"/>
    <dgm:cxn modelId="{CB4B367B-8700-40FF-BD65-E65F68967F7E}" srcId="{F46FCDCA-0B3B-4C80-852E-16ED18822E2F}" destId="{66C3F075-D415-4F42-9C5A-AC757F2C77E6}" srcOrd="2" destOrd="0" parTransId="{6B58B9AC-F39B-4C62-8041-C14D9AE6A4A2}" sibTransId="{D10E9B54-1267-4B12-888F-134DAAB16FB6}"/>
    <dgm:cxn modelId="{C2E4AB7B-EEA9-43B7-8BFC-DAFDE48CF1D2}" srcId="{F46FCDCA-0B3B-4C80-852E-16ED18822E2F}" destId="{EFAD6D91-39DA-451A-B712-9DFC3C87B8BA}" srcOrd="1" destOrd="0" parTransId="{F8B70499-B8E1-4CF2-B7D0-FD7697E643F6}" sibTransId="{F91417B1-863C-4601-BB60-B28AF9C7D298}"/>
    <dgm:cxn modelId="{1DD00D7C-1959-4289-8535-8D42DDDD3E81}" srcId="{F46FCDCA-0B3B-4C80-852E-16ED18822E2F}" destId="{6C2AA7B6-91A2-4609-9539-C5FDA324E249}" srcOrd="4" destOrd="0" parTransId="{9D243811-CE9E-4844-AD95-292DC9BCCCF4}" sibTransId="{88156503-F4EB-4D06-BD32-70CDCB55EC28}"/>
    <dgm:cxn modelId="{9F93F181-067B-AD4C-A138-0934551BAE19}" type="presOf" srcId="{C98762EB-204A-4988-A79D-AAD5B22A050B}" destId="{39AD8337-2996-7948-88FE-66FB625AD824}" srcOrd="1" destOrd="0" presId="urn:microsoft.com/office/officeart/2016/7/layout/RepeatingBendingProcessNew"/>
    <dgm:cxn modelId="{12B79B8B-771A-EA45-8751-56D56DDCAE7B}" type="presOf" srcId="{3E93F066-6F1F-428F-A584-CC6FE6862598}" destId="{9817E9A5-7A72-D94D-92D3-0A1832A15B4A}" srcOrd="0" destOrd="0" presId="urn:microsoft.com/office/officeart/2016/7/layout/RepeatingBendingProcessNew"/>
    <dgm:cxn modelId="{04792092-3D15-FD42-B094-35EB50446C00}" type="presOf" srcId="{BAC538EB-29B1-413A-B616-DC47DB709800}" destId="{E767A49E-0D68-E743-9B2B-192833C13F08}" srcOrd="1" destOrd="0" presId="urn:microsoft.com/office/officeart/2016/7/layout/RepeatingBendingProcessNew"/>
    <dgm:cxn modelId="{D4427B97-EEE8-784C-81D5-9A654760324D}" type="presOf" srcId="{88156503-F4EB-4D06-BD32-70CDCB55EC28}" destId="{F7849CAC-4D19-B144-A146-44EED8E7F036}" srcOrd="0" destOrd="0" presId="urn:microsoft.com/office/officeart/2016/7/layout/RepeatingBendingProcessNew"/>
    <dgm:cxn modelId="{10234CA4-17D4-9444-A581-48BC8AB96239}" type="presOf" srcId="{66C3F075-D415-4F42-9C5A-AC757F2C77E6}" destId="{52DC1D41-2D1A-C748-8C00-D03961FD1195}" srcOrd="0" destOrd="0" presId="urn:microsoft.com/office/officeart/2016/7/layout/RepeatingBendingProcessNew"/>
    <dgm:cxn modelId="{57429BA4-52C4-F842-B02A-902E15F03E0A}" type="presOf" srcId="{6C2AA7B6-91A2-4609-9539-C5FDA324E249}" destId="{B3CF9185-E5D3-EA4A-AA34-0C8928EEF113}" srcOrd="0" destOrd="0" presId="urn:microsoft.com/office/officeart/2016/7/layout/RepeatingBendingProcessNew"/>
    <dgm:cxn modelId="{AF2F75AE-309E-1D41-A0E2-964C785BB29F}" type="presOf" srcId="{F91417B1-863C-4601-BB60-B28AF9C7D298}" destId="{4492419B-89A6-864B-8563-2F5770F2D69E}" srcOrd="1" destOrd="0" presId="urn:microsoft.com/office/officeart/2016/7/layout/RepeatingBendingProcessNew"/>
    <dgm:cxn modelId="{6396FEB8-83D1-3248-97C6-BD8067F88CF7}" type="presOf" srcId="{88156503-F4EB-4D06-BD32-70CDCB55EC28}" destId="{C1FD1194-427C-6F45-A357-410A05C5EE41}" srcOrd="1" destOrd="0" presId="urn:microsoft.com/office/officeart/2016/7/layout/RepeatingBendingProcessNew"/>
    <dgm:cxn modelId="{69AC55BC-1154-F540-A793-23A3011E4810}" type="presOf" srcId="{C98762EB-204A-4988-A79D-AAD5B22A050B}" destId="{C5E2C56F-6AE3-5D4B-85BF-772A8C9E70C8}" srcOrd="0" destOrd="0" presId="urn:microsoft.com/office/officeart/2016/7/layout/RepeatingBendingProcessNew"/>
    <dgm:cxn modelId="{277B1EDE-A53B-1041-B60D-E28E42B6CE24}" type="presOf" srcId="{D10E9B54-1267-4B12-888F-134DAAB16FB6}" destId="{88BB36AD-1BA2-E842-8335-68C3BEA1AD3D}" srcOrd="1" destOrd="0" presId="urn:microsoft.com/office/officeart/2016/7/layout/RepeatingBendingProcessNew"/>
    <dgm:cxn modelId="{32DAA3F1-0B6B-B44E-8B6B-5CA68EC3325D}" type="presOf" srcId="{EFAD6D91-39DA-451A-B712-9DFC3C87B8BA}" destId="{E200B921-5241-6048-A9F4-3D3D45181DA9}" srcOrd="0" destOrd="0" presId="urn:microsoft.com/office/officeart/2016/7/layout/RepeatingBendingProcessNew"/>
    <dgm:cxn modelId="{987F76F3-85F5-4111-BF29-BDCA6B52193C}" srcId="{F46FCDCA-0B3B-4C80-852E-16ED18822E2F}" destId="{A6D07629-2BD7-4D7C-90D5-A9902F00E1D1}" srcOrd="0" destOrd="0" parTransId="{ACACB038-52EE-456A-9D69-9352B345956E}" sibTransId="{C98762EB-204A-4988-A79D-AAD5B22A050B}"/>
    <dgm:cxn modelId="{7BCEE403-9DBA-8C4F-A2F1-C94AD2569549}" type="presParOf" srcId="{E835DF53-D3A7-9049-B49F-FE377BC3DA53}" destId="{758B09B8-DEF5-014D-AD7B-AEFF074CAC48}" srcOrd="0" destOrd="0" presId="urn:microsoft.com/office/officeart/2016/7/layout/RepeatingBendingProcessNew"/>
    <dgm:cxn modelId="{F19085EF-7EC7-064A-860D-7FAA994208AA}" type="presParOf" srcId="{E835DF53-D3A7-9049-B49F-FE377BC3DA53}" destId="{C5E2C56F-6AE3-5D4B-85BF-772A8C9E70C8}" srcOrd="1" destOrd="0" presId="urn:microsoft.com/office/officeart/2016/7/layout/RepeatingBendingProcessNew"/>
    <dgm:cxn modelId="{1BEDFF73-337C-554A-A21A-30F7E7B9339D}" type="presParOf" srcId="{C5E2C56F-6AE3-5D4B-85BF-772A8C9E70C8}" destId="{39AD8337-2996-7948-88FE-66FB625AD824}" srcOrd="0" destOrd="0" presId="urn:microsoft.com/office/officeart/2016/7/layout/RepeatingBendingProcessNew"/>
    <dgm:cxn modelId="{F2863784-65D1-7144-A9A0-C5B4871E943E}" type="presParOf" srcId="{E835DF53-D3A7-9049-B49F-FE377BC3DA53}" destId="{E200B921-5241-6048-A9F4-3D3D45181DA9}" srcOrd="2" destOrd="0" presId="urn:microsoft.com/office/officeart/2016/7/layout/RepeatingBendingProcessNew"/>
    <dgm:cxn modelId="{537A4CDF-1AB4-4B47-A419-D3F5BFA9FC44}" type="presParOf" srcId="{E835DF53-D3A7-9049-B49F-FE377BC3DA53}" destId="{5BEBDFF7-3B80-804A-AEB3-6468C388FD40}" srcOrd="3" destOrd="0" presId="urn:microsoft.com/office/officeart/2016/7/layout/RepeatingBendingProcessNew"/>
    <dgm:cxn modelId="{7E76DD4A-ED99-B84B-B615-13B88B5C4D03}" type="presParOf" srcId="{5BEBDFF7-3B80-804A-AEB3-6468C388FD40}" destId="{4492419B-89A6-864B-8563-2F5770F2D69E}" srcOrd="0" destOrd="0" presId="urn:microsoft.com/office/officeart/2016/7/layout/RepeatingBendingProcessNew"/>
    <dgm:cxn modelId="{4D8CB1C0-E2A9-E14F-8A84-8B24CBBF88E7}" type="presParOf" srcId="{E835DF53-D3A7-9049-B49F-FE377BC3DA53}" destId="{52DC1D41-2D1A-C748-8C00-D03961FD1195}" srcOrd="4" destOrd="0" presId="urn:microsoft.com/office/officeart/2016/7/layout/RepeatingBendingProcessNew"/>
    <dgm:cxn modelId="{AD018D79-E76B-4743-A624-D12201E6720C}" type="presParOf" srcId="{E835DF53-D3A7-9049-B49F-FE377BC3DA53}" destId="{624ED053-FC3B-CD49-9645-8CB34628B668}" srcOrd="5" destOrd="0" presId="urn:microsoft.com/office/officeart/2016/7/layout/RepeatingBendingProcessNew"/>
    <dgm:cxn modelId="{CA2EC4C3-1B3E-354C-B7A9-641F50B1C1A7}" type="presParOf" srcId="{624ED053-FC3B-CD49-9645-8CB34628B668}" destId="{88BB36AD-1BA2-E842-8335-68C3BEA1AD3D}" srcOrd="0" destOrd="0" presId="urn:microsoft.com/office/officeart/2016/7/layout/RepeatingBendingProcessNew"/>
    <dgm:cxn modelId="{E6D634ED-85DC-2F42-9A95-84A678DCC065}" type="presParOf" srcId="{E835DF53-D3A7-9049-B49F-FE377BC3DA53}" destId="{8DE59B25-9563-9249-B9E1-21D1FDC7EA41}" srcOrd="6" destOrd="0" presId="urn:microsoft.com/office/officeart/2016/7/layout/RepeatingBendingProcessNew"/>
    <dgm:cxn modelId="{0E6389EB-5344-344F-A61A-6F485D3FB45D}" type="presParOf" srcId="{E835DF53-D3A7-9049-B49F-FE377BC3DA53}" destId="{5A019074-EEBF-5149-A96E-D8F11053ABB7}" srcOrd="7" destOrd="0" presId="urn:microsoft.com/office/officeart/2016/7/layout/RepeatingBendingProcessNew"/>
    <dgm:cxn modelId="{9183F6EC-A15A-E44F-9DA6-F5CEC9578FE4}" type="presParOf" srcId="{5A019074-EEBF-5149-A96E-D8F11053ABB7}" destId="{E767A49E-0D68-E743-9B2B-192833C13F08}" srcOrd="0" destOrd="0" presId="urn:microsoft.com/office/officeart/2016/7/layout/RepeatingBendingProcessNew"/>
    <dgm:cxn modelId="{10705CB1-2BA0-904A-8BD7-967D0C2E34A0}" type="presParOf" srcId="{E835DF53-D3A7-9049-B49F-FE377BC3DA53}" destId="{B3CF9185-E5D3-EA4A-AA34-0C8928EEF113}" srcOrd="8" destOrd="0" presId="urn:microsoft.com/office/officeart/2016/7/layout/RepeatingBendingProcessNew"/>
    <dgm:cxn modelId="{A0D108AC-6591-6546-858A-919141DC2B6A}" type="presParOf" srcId="{E835DF53-D3A7-9049-B49F-FE377BC3DA53}" destId="{F7849CAC-4D19-B144-A146-44EED8E7F036}" srcOrd="9" destOrd="0" presId="urn:microsoft.com/office/officeart/2016/7/layout/RepeatingBendingProcessNew"/>
    <dgm:cxn modelId="{0685234B-7D0F-B845-BF97-EC4D94AA1071}" type="presParOf" srcId="{F7849CAC-4D19-B144-A146-44EED8E7F036}" destId="{C1FD1194-427C-6F45-A357-410A05C5EE41}" srcOrd="0" destOrd="0" presId="urn:microsoft.com/office/officeart/2016/7/layout/RepeatingBendingProcessNew"/>
    <dgm:cxn modelId="{5A1E4643-4EF0-E241-BBFF-B515B12C98CF}" type="presParOf" srcId="{E835DF53-D3A7-9049-B49F-FE377BC3DA53}" destId="{9817E9A5-7A72-D94D-92D3-0A1832A15B4A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726770-E7BA-4F67-9374-CCF0D9E253D5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6F50678-AAF6-4A6A-BC42-8278A137A044}">
      <dgm:prSet/>
      <dgm:spPr/>
      <dgm:t>
        <a:bodyPr/>
        <a:lstStyle/>
        <a:p>
          <a:r>
            <a:rPr lang="en-US"/>
            <a:t>Prompt</a:t>
          </a:r>
        </a:p>
      </dgm:t>
    </dgm:pt>
    <dgm:pt modelId="{186464B9-64CD-4B76-82D1-7270C727E59C}" type="parTrans" cxnId="{0D38AEBC-A5F1-4AAD-A225-BC5C8921FA51}">
      <dgm:prSet/>
      <dgm:spPr/>
      <dgm:t>
        <a:bodyPr/>
        <a:lstStyle/>
        <a:p>
          <a:endParaRPr lang="en-US"/>
        </a:p>
      </dgm:t>
    </dgm:pt>
    <dgm:pt modelId="{66CF995C-FBEE-4C4E-96E8-EC1D82E0722A}" type="sibTrans" cxnId="{0D38AEBC-A5F1-4AAD-A225-BC5C8921FA51}">
      <dgm:prSet/>
      <dgm:spPr/>
      <dgm:t>
        <a:bodyPr/>
        <a:lstStyle/>
        <a:p>
          <a:endParaRPr lang="en-US"/>
        </a:p>
      </dgm:t>
    </dgm:pt>
    <dgm:pt modelId="{634995BA-F6AD-470C-97AA-8673B06C2D55}">
      <dgm:prSet/>
      <dgm:spPr/>
      <dgm:t>
        <a:bodyPr/>
        <a:lstStyle/>
        <a:p>
          <a:r>
            <a:rPr lang="en-US"/>
            <a:t>If LLM, generate a response</a:t>
          </a:r>
        </a:p>
      </dgm:t>
    </dgm:pt>
    <dgm:pt modelId="{E434C171-2994-4345-9A2C-A5D7C3F0F2CF}" type="parTrans" cxnId="{D78F6609-52C1-4063-85A7-7F016A6CCEE8}">
      <dgm:prSet/>
      <dgm:spPr/>
      <dgm:t>
        <a:bodyPr/>
        <a:lstStyle/>
        <a:p>
          <a:endParaRPr lang="en-US"/>
        </a:p>
      </dgm:t>
    </dgm:pt>
    <dgm:pt modelId="{017B3660-1801-4AA1-9C42-4DB6708E58C6}" type="sibTrans" cxnId="{D78F6609-52C1-4063-85A7-7F016A6CCEE8}">
      <dgm:prSet/>
      <dgm:spPr/>
      <dgm:t>
        <a:bodyPr/>
        <a:lstStyle/>
        <a:p>
          <a:endParaRPr lang="en-US"/>
        </a:p>
      </dgm:t>
    </dgm:pt>
    <dgm:pt modelId="{9EFEF556-2433-46B6-8929-227D7B9718B4}">
      <dgm:prSet/>
      <dgm:spPr/>
      <dgm:t>
        <a:bodyPr/>
        <a:lstStyle/>
        <a:p>
          <a:r>
            <a:rPr lang="en-US"/>
            <a:t>If RAG framework:</a:t>
          </a:r>
        </a:p>
      </dgm:t>
    </dgm:pt>
    <dgm:pt modelId="{5BF161B4-F697-4C9D-BB48-6E341EB9540F}" type="parTrans" cxnId="{FBA51290-572E-411B-9383-E7745EBA1609}">
      <dgm:prSet/>
      <dgm:spPr/>
      <dgm:t>
        <a:bodyPr/>
        <a:lstStyle/>
        <a:p>
          <a:endParaRPr lang="en-US"/>
        </a:p>
      </dgm:t>
    </dgm:pt>
    <dgm:pt modelId="{375D043D-4301-474F-94EF-1964BFB55597}" type="sibTrans" cxnId="{FBA51290-572E-411B-9383-E7745EBA1609}">
      <dgm:prSet/>
      <dgm:spPr/>
      <dgm:t>
        <a:bodyPr/>
        <a:lstStyle/>
        <a:p>
          <a:endParaRPr lang="en-US"/>
        </a:p>
      </dgm:t>
    </dgm:pt>
    <dgm:pt modelId="{4749FD9D-BCAB-40FA-B977-21A5FF4BEFC6}">
      <dgm:prSet/>
      <dgm:spPr/>
      <dgm:t>
        <a:bodyPr/>
        <a:lstStyle/>
        <a:p>
          <a:r>
            <a:rPr lang="en-US"/>
            <a:t>Generative model: Go and retrieve relevant context</a:t>
          </a:r>
        </a:p>
      </dgm:t>
    </dgm:pt>
    <dgm:pt modelId="{5B6BC371-440F-4F8B-B99D-3AC701D844BE}" type="parTrans" cxnId="{D55B6BA4-7E2E-46BD-9EE3-BC2F82E078B5}">
      <dgm:prSet/>
      <dgm:spPr/>
      <dgm:t>
        <a:bodyPr/>
        <a:lstStyle/>
        <a:p>
          <a:endParaRPr lang="en-US"/>
        </a:p>
      </dgm:t>
    </dgm:pt>
    <dgm:pt modelId="{7D25215A-ECB0-41DD-91DD-6DA779CAAD30}" type="sibTrans" cxnId="{D55B6BA4-7E2E-46BD-9EE3-BC2F82E078B5}">
      <dgm:prSet/>
      <dgm:spPr/>
      <dgm:t>
        <a:bodyPr/>
        <a:lstStyle/>
        <a:p>
          <a:endParaRPr lang="en-US"/>
        </a:p>
      </dgm:t>
    </dgm:pt>
    <dgm:pt modelId="{A6DE20CB-94E2-4984-B679-F8D3006B2E91}">
      <dgm:prSet/>
      <dgm:spPr/>
      <dgm:t>
        <a:bodyPr/>
        <a:lstStyle/>
        <a:p>
          <a:r>
            <a:rPr lang="en-US"/>
            <a:t>Combine that with user’s question</a:t>
          </a:r>
        </a:p>
      </dgm:t>
    </dgm:pt>
    <dgm:pt modelId="{28407BCD-1E2E-4DEA-A0D1-E840EC3D6773}" type="parTrans" cxnId="{1A498FB8-F8F8-40DF-9A52-B6709EAAD459}">
      <dgm:prSet/>
      <dgm:spPr/>
      <dgm:t>
        <a:bodyPr/>
        <a:lstStyle/>
        <a:p>
          <a:endParaRPr lang="en-US"/>
        </a:p>
      </dgm:t>
    </dgm:pt>
    <dgm:pt modelId="{1B5A8138-4F11-45EE-875E-55D0CF05BD0B}" type="sibTrans" cxnId="{1A498FB8-F8F8-40DF-9A52-B6709EAAD459}">
      <dgm:prSet/>
      <dgm:spPr/>
      <dgm:t>
        <a:bodyPr/>
        <a:lstStyle/>
        <a:p>
          <a:endParaRPr lang="en-US"/>
        </a:p>
      </dgm:t>
    </dgm:pt>
    <dgm:pt modelId="{1B0D3CAB-58D0-4C79-9167-33AAC46D9407}">
      <dgm:prSet/>
      <dgm:spPr/>
      <dgm:t>
        <a:bodyPr/>
        <a:lstStyle/>
        <a:p>
          <a:r>
            <a:rPr lang="en-US"/>
            <a:t>Only then generate a response</a:t>
          </a:r>
        </a:p>
      </dgm:t>
    </dgm:pt>
    <dgm:pt modelId="{74EFA1AC-BC3D-4C77-8836-4D715F7FBAB1}" type="parTrans" cxnId="{EED4949F-C385-4D58-8739-17DF3920C62E}">
      <dgm:prSet/>
      <dgm:spPr/>
      <dgm:t>
        <a:bodyPr/>
        <a:lstStyle/>
        <a:p>
          <a:endParaRPr lang="en-US"/>
        </a:p>
      </dgm:t>
    </dgm:pt>
    <dgm:pt modelId="{8AE1BCFF-21AB-4E41-AB37-D191F8145038}" type="sibTrans" cxnId="{EED4949F-C385-4D58-8739-17DF3920C62E}">
      <dgm:prSet/>
      <dgm:spPr/>
      <dgm:t>
        <a:bodyPr/>
        <a:lstStyle/>
        <a:p>
          <a:endParaRPr lang="en-US"/>
        </a:p>
      </dgm:t>
    </dgm:pt>
    <dgm:pt modelId="{722EADEC-2AD1-41C5-A498-7303C892BFEA}">
      <dgm:prSet/>
      <dgm:spPr/>
      <dgm:t>
        <a:bodyPr/>
        <a:lstStyle/>
        <a:p>
          <a:r>
            <a:rPr lang="en-US"/>
            <a:t>Now, there is an evidence to back the response</a:t>
          </a:r>
        </a:p>
      </dgm:t>
    </dgm:pt>
    <dgm:pt modelId="{967A4BFC-6BFF-48D6-8F58-1F95D3D41327}" type="parTrans" cxnId="{A7C5EAF4-59C1-472A-BA6C-E2E2CF15A4B8}">
      <dgm:prSet/>
      <dgm:spPr/>
      <dgm:t>
        <a:bodyPr/>
        <a:lstStyle/>
        <a:p>
          <a:endParaRPr lang="en-US"/>
        </a:p>
      </dgm:t>
    </dgm:pt>
    <dgm:pt modelId="{DDB0259D-8397-49E7-8F68-4DD49D77C70D}" type="sibTrans" cxnId="{A7C5EAF4-59C1-472A-BA6C-E2E2CF15A4B8}">
      <dgm:prSet/>
      <dgm:spPr/>
      <dgm:t>
        <a:bodyPr/>
        <a:lstStyle/>
        <a:p>
          <a:endParaRPr lang="en-US"/>
        </a:p>
      </dgm:t>
    </dgm:pt>
    <dgm:pt modelId="{C0FE0296-1FB6-9F4B-AD0E-3F337D0AABDA}" type="pres">
      <dgm:prSet presAssocID="{33726770-E7BA-4F67-9374-CCF0D9E253D5}" presName="Name0" presStyleCnt="0">
        <dgm:presLayoutVars>
          <dgm:dir/>
          <dgm:animLvl val="lvl"/>
          <dgm:resizeHandles val="exact"/>
        </dgm:presLayoutVars>
      </dgm:prSet>
      <dgm:spPr/>
    </dgm:pt>
    <dgm:pt modelId="{9808B4C7-BF31-6C47-BD62-F17E9C76F967}" type="pres">
      <dgm:prSet presAssocID="{9EFEF556-2433-46B6-8929-227D7B9718B4}" presName="boxAndChildren" presStyleCnt="0"/>
      <dgm:spPr/>
    </dgm:pt>
    <dgm:pt modelId="{ED37F3A3-35CF-1745-A576-789CF32F1EF6}" type="pres">
      <dgm:prSet presAssocID="{9EFEF556-2433-46B6-8929-227D7B9718B4}" presName="parentTextBox" presStyleLbl="node1" presStyleIdx="0" presStyleCnt="3"/>
      <dgm:spPr/>
    </dgm:pt>
    <dgm:pt modelId="{258BBB9E-1CAC-7847-B7BF-4DD237372B5E}" type="pres">
      <dgm:prSet presAssocID="{9EFEF556-2433-46B6-8929-227D7B9718B4}" presName="entireBox" presStyleLbl="node1" presStyleIdx="0" presStyleCnt="3"/>
      <dgm:spPr/>
    </dgm:pt>
    <dgm:pt modelId="{DCB01EA0-B3F3-8A40-BCC8-F92EBD56F852}" type="pres">
      <dgm:prSet presAssocID="{9EFEF556-2433-46B6-8929-227D7B9718B4}" presName="descendantBox" presStyleCnt="0"/>
      <dgm:spPr/>
    </dgm:pt>
    <dgm:pt modelId="{B87AFBEA-0896-FF4C-A8AB-FACAE0A8565E}" type="pres">
      <dgm:prSet presAssocID="{4749FD9D-BCAB-40FA-B977-21A5FF4BEFC6}" presName="childTextBox" presStyleLbl="fgAccFollowNode1" presStyleIdx="0" presStyleCnt="4">
        <dgm:presLayoutVars>
          <dgm:bulletEnabled val="1"/>
        </dgm:presLayoutVars>
      </dgm:prSet>
      <dgm:spPr/>
    </dgm:pt>
    <dgm:pt modelId="{946D0415-A9F4-3241-B659-215F8AF5035F}" type="pres">
      <dgm:prSet presAssocID="{A6DE20CB-94E2-4984-B679-F8D3006B2E91}" presName="childTextBox" presStyleLbl="fgAccFollowNode1" presStyleIdx="1" presStyleCnt="4">
        <dgm:presLayoutVars>
          <dgm:bulletEnabled val="1"/>
        </dgm:presLayoutVars>
      </dgm:prSet>
      <dgm:spPr/>
    </dgm:pt>
    <dgm:pt modelId="{D9FFB578-06E3-0242-98EF-C5258B276226}" type="pres">
      <dgm:prSet presAssocID="{1B0D3CAB-58D0-4C79-9167-33AAC46D9407}" presName="childTextBox" presStyleLbl="fgAccFollowNode1" presStyleIdx="2" presStyleCnt="4">
        <dgm:presLayoutVars>
          <dgm:bulletEnabled val="1"/>
        </dgm:presLayoutVars>
      </dgm:prSet>
      <dgm:spPr/>
    </dgm:pt>
    <dgm:pt modelId="{CC121AD3-9DE0-5149-9532-003FB09DDAFF}" type="pres">
      <dgm:prSet presAssocID="{722EADEC-2AD1-41C5-A498-7303C892BFEA}" presName="childTextBox" presStyleLbl="fgAccFollowNode1" presStyleIdx="3" presStyleCnt="4">
        <dgm:presLayoutVars>
          <dgm:bulletEnabled val="1"/>
        </dgm:presLayoutVars>
      </dgm:prSet>
      <dgm:spPr/>
    </dgm:pt>
    <dgm:pt modelId="{D9C0570D-A974-7F43-9048-F66FEACDC2FE}" type="pres">
      <dgm:prSet presAssocID="{017B3660-1801-4AA1-9C42-4DB6708E58C6}" presName="sp" presStyleCnt="0"/>
      <dgm:spPr/>
    </dgm:pt>
    <dgm:pt modelId="{923378B7-AAAD-9A49-A454-D7BEE0EA3D4B}" type="pres">
      <dgm:prSet presAssocID="{634995BA-F6AD-470C-97AA-8673B06C2D55}" presName="arrowAndChildren" presStyleCnt="0"/>
      <dgm:spPr/>
    </dgm:pt>
    <dgm:pt modelId="{6F97F596-46B1-E945-9166-E31E930E92E5}" type="pres">
      <dgm:prSet presAssocID="{634995BA-F6AD-470C-97AA-8673B06C2D55}" presName="parentTextArrow" presStyleLbl="node1" presStyleIdx="1" presStyleCnt="3"/>
      <dgm:spPr/>
    </dgm:pt>
    <dgm:pt modelId="{30F7E3EE-893F-6046-8D92-600BDA8D988D}" type="pres">
      <dgm:prSet presAssocID="{66CF995C-FBEE-4C4E-96E8-EC1D82E0722A}" presName="sp" presStyleCnt="0"/>
      <dgm:spPr/>
    </dgm:pt>
    <dgm:pt modelId="{848D7070-8744-C942-B36C-42AB4953A7A8}" type="pres">
      <dgm:prSet presAssocID="{86F50678-AAF6-4A6A-BC42-8278A137A044}" presName="arrowAndChildren" presStyleCnt="0"/>
      <dgm:spPr/>
    </dgm:pt>
    <dgm:pt modelId="{D634E8B8-1FD1-0D49-9626-9FA3E6916186}" type="pres">
      <dgm:prSet presAssocID="{86F50678-AAF6-4A6A-BC42-8278A137A044}" presName="parentTextArrow" presStyleLbl="node1" presStyleIdx="2" presStyleCnt="3"/>
      <dgm:spPr/>
    </dgm:pt>
  </dgm:ptLst>
  <dgm:cxnLst>
    <dgm:cxn modelId="{DD4D9403-F03A-E84C-B818-A0C60F2BF325}" type="presOf" srcId="{9EFEF556-2433-46B6-8929-227D7B9718B4}" destId="{ED37F3A3-35CF-1745-A576-789CF32F1EF6}" srcOrd="0" destOrd="0" presId="urn:microsoft.com/office/officeart/2005/8/layout/process4"/>
    <dgm:cxn modelId="{D78F6609-52C1-4063-85A7-7F016A6CCEE8}" srcId="{33726770-E7BA-4F67-9374-CCF0D9E253D5}" destId="{634995BA-F6AD-470C-97AA-8673B06C2D55}" srcOrd="1" destOrd="0" parTransId="{E434C171-2994-4345-9A2C-A5D7C3F0F2CF}" sibTransId="{017B3660-1801-4AA1-9C42-4DB6708E58C6}"/>
    <dgm:cxn modelId="{2ACD772F-103D-4145-9D46-73E5B7E4AF39}" type="presOf" srcId="{4749FD9D-BCAB-40FA-B977-21A5FF4BEFC6}" destId="{B87AFBEA-0896-FF4C-A8AB-FACAE0A8565E}" srcOrd="0" destOrd="0" presId="urn:microsoft.com/office/officeart/2005/8/layout/process4"/>
    <dgm:cxn modelId="{8EFCE34A-2449-8140-B2F9-AF6CA01D61C4}" type="presOf" srcId="{722EADEC-2AD1-41C5-A498-7303C892BFEA}" destId="{CC121AD3-9DE0-5149-9532-003FB09DDAFF}" srcOrd="0" destOrd="0" presId="urn:microsoft.com/office/officeart/2005/8/layout/process4"/>
    <dgm:cxn modelId="{90E45E4E-6E3F-1C42-B6B0-597C3A3F6F1A}" type="presOf" srcId="{A6DE20CB-94E2-4984-B679-F8D3006B2E91}" destId="{946D0415-A9F4-3241-B659-215F8AF5035F}" srcOrd="0" destOrd="0" presId="urn:microsoft.com/office/officeart/2005/8/layout/process4"/>
    <dgm:cxn modelId="{CC136C61-FF3F-134D-A5F5-86BBEAF1A561}" type="presOf" srcId="{634995BA-F6AD-470C-97AA-8673B06C2D55}" destId="{6F97F596-46B1-E945-9166-E31E930E92E5}" srcOrd="0" destOrd="0" presId="urn:microsoft.com/office/officeart/2005/8/layout/process4"/>
    <dgm:cxn modelId="{FBA51290-572E-411B-9383-E7745EBA1609}" srcId="{33726770-E7BA-4F67-9374-CCF0D9E253D5}" destId="{9EFEF556-2433-46B6-8929-227D7B9718B4}" srcOrd="2" destOrd="0" parTransId="{5BF161B4-F697-4C9D-BB48-6E341EB9540F}" sibTransId="{375D043D-4301-474F-94EF-1964BFB55597}"/>
    <dgm:cxn modelId="{3A06C697-9599-0C47-B3BA-A6A084150FF4}" type="presOf" srcId="{86F50678-AAF6-4A6A-BC42-8278A137A044}" destId="{D634E8B8-1FD1-0D49-9626-9FA3E6916186}" srcOrd="0" destOrd="0" presId="urn:microsoft.com/office/officeart/2005/8/layout/process4"/>
    <dgm:cxn modelId="{EED4949F-C385-4D58-8739-17DF3920C62E}" srcId="{9EFEF556-2433-46B6-8929-227D7B9718B4}" destId="{1B0D3CAB-58D0-4C79-9167-33AAC46D9407}" srcOrd="2" destOrd="0" parTransId="{74EFA1AC-BC3D-4C77-8836-4D715F7FBAB1}" sibTransId="{8AE1BCFF-21AB-4E41-AB37-D191F8145038}"/>
    <dgm:cxn modelId="{D55B6BA4-7E2E-46BD-9EE3-BC2F82E078B5}" srcId="{9EFEF556-2433-46B6-8929-227D7B9718B4}" destId="{4749FD9D-BCAB-40FA-B977-21A5FF4BEFC6}" srcOrd="0" destOrd="0" parTransId="{5B6BC371-440F-4F8B-B99D-3AC701D844BE}" sibTransId="{7D25215A-ECB0-41DD-91DD-6DA779CAAD30}"/>
    <dgm:cxn modelId="{12E42CA8-6BC6-344D-B1F8-06BA6EA8FA5F}" type="presOf" srcId="{9EFEF556-2433-46B6-8929-227D7B9718B4}" destId="{258BBB9E-1CAC-7847-B7BF-4DD237372B5E}" srcOrd="1" destOrd="0" presId="urn:microsoft.com/office/officeart/2005/8/layout/process4"/>
    <dgm:cxn modelId="{1A498FB8-F8F8-40DF-9A52-B6709EAAD459}" srcId="{9EFEF556-2433-46B6-8929-227D7B9718B4}" destId="{A6DE20CB-94E2-4984-B679-F8D3006B2E91}" srcOrd="1" destOrd="0" parTransId="{28407BCD-1E2E-4DEA-A0D1-E840EC3D6773}" sibTransId="{1B5A8138-4F11-45EE-875E-55D0CF05BD0B}"/>
    <dgm:cxn modelId="{0D38AEBC-A5F1-4AAD-A225-BC5C8921FA51}" srcId="{33726770-E7BA-4F67-9374-CCF0D9E253D5}" destId="{86F50678-AAF6-4A6A-BC42-8278A137A044}" srcOrd="0" destOrd="0" parTransId="{186464B9-64CD-4B76-82D1-7270C727E59C}" sibTransId="{66CF995C-FBEE-4C4E-96E8-EC1D82E0722A}"/>
    <dgm:cxn modelId="{38CA50C1-DF80-244B-BEE9-15CB2E2C9B1C}" type="presOf" srcId="{33726770-E7BA-4F67-9374-CCF0D9E253D5}" destId="{C0FE0296-1FB6-9F4B-AD0E-3F337D0AABDA}" srcOrd="0" destOrd="0" presId="urn:microsoft.com/office/officeart/2005/8/layout/process4"/>
    <dgm:cxn modelId="{2544DFE7-3D38-FE4A-8288-A114D40A4F78}" type="presOf" srcId="{1B0D3CAB-58D0-4C79-9167-33AAC46D9407}" destId="{D9FFB578-06E3-0242-98EF-C5258B276226}" srcOrd="0" destOrd="0" presId="urn:microsoft.com/office/officeart/2005/8/layout/process4"/>
    <dgm:cxn modelId="{A7C5EAF4-59C1-472A-BA6C-E2E2CF15A4B8}" srcId="{9EFEF556-2433-46B6-8929-227D7B9718B4}" destId="{722EADEC-2AD1-41C5-A498-7303C892BFEA}" srcOrd="3" destOrd="0" parTransId="{967A4BFC-6BFF-48D6-8F58-1F95D3D41327}" sibTransId="{DDB0259D-8397-49E7-8F68-4DD49D77C70D}"/>
    <dgm:cxn modelId="{E19A7F55-3C68-374C-A910-F7C719D70DA3}" type="presParOf" srcId="{C0FE0296-1FB6-9F4B-AD0E-3F337D0AABDA}" destId="{9808B4C7-BF31-6C47-BD62-F17E9C76F967}" srcOrd="0" destOrd="0" presId="urn:microsoft.com/office/officeart/2005/8/layout/process4"/>
    <dgm:cxn modelId="{66C0F6DB-FCE8-D14D-91A6-3B130AA9E9EB}" type="presParOf" srcId="{9808B4C7-BF31-6C47-BD62-F17E9C76F967}" destId="{ED37F3A3-35CF-1745-A576-789CF32F1EF6}" srcOrd="0" destOrd="0" presId="urn:microsoft.com/office/officeart/2005/8/layout/process4"/>
    <dgm:cxn modelId="{1E9CEC4B-8B0D-2B4F-8109-82BA2949EE0D}" type="presParOf" srcId="{9808B4C7-BF31-6C47-BD62-F17E9C76F967}" destId="{258BBB9E-1CAC-7847-B7BF-4DD237372B5E}" srcOrd="1" destOrd="0" presId="urn:microsoft.com/office/officeart/2005/8/layout/process4"/>
    <dgm:cxn modelId="{CB92A0E4-8E88-4D47-996B-9779F3D910C1}" type="presParOf" srcId="{9808B4C7-BF31-6C47-BD62-F17E9C76F967}" destId="{DCB01EA0-B3F3-8A40-BCC8-F92EBD56F852}" srcOrd="2" destOrd="0" presId="urn:microsoft.com/office/officeart/2005/8/layout/process4"/>
    <dgm:cxn modelId="{76B9446A-A46C-AA45-929E-94DE336DAE11}" type="presParOf" srcId="{DCB01EA0-B3F3-8A40-BCC8-F92EBD56F852}" destId="{B87AFBEA-0896-FF4C-A8AB-FACAE0A8565E}" srcOrd="0" destOrd="0" presId="urn:microsoft.com/office/officeart/2005/8/layout/process4"/>
    <dgm:cxn modelId="{791DEE1E-FE61-0845-8461-1C83B3D36F0C}" type="presParOf" srcId="{DCB01EA0-B3F3-8A40-BCC8-F92EBD56F852}" destId="{946D0415-A9F4-3241-B659-215F8AF5035F}" srcOrd="1" destOrd="0" presId="urn:microsoft.com/office/officeart/2005/8/layout/process4"/>
    <dgm:cxn modelId="{E72BAFF6-181C-F74B-A4FF-559B11F03E3B}" type="presParOf" srcId="{DCB01EA0-B3F3-8A40-BCC8-F92EBD56F852}" destId="{D9FFB578-06E3-0242-98EF-C5258B276226}" srcOrd="2" destOrd="0" presId="urn:microsoft.com/office/officeart/2005/8/layout/process4"/>
    <dgm:cxn modelId="{2D3C3691-C90C-2545-8D14-B06B6CD8884F}" type="presParOf" srcId="{DCB01EA0-B3F3-8A40-BCC8-F92EBD56F852}" destId="{CC121AD3-9DE0-5149-9532-003FB09DDAFF}" srcOrd="3" destOrd="0" presId="urn:microsoft.com/office/officeart/2005/8/layout/process4"/>
    <dgm:cxn modelId="{E32936BD-1590-EB46-B0DB-703502CE9AB2}" type="presParOf" srcId="{C0FE0296-1FB6-9F4B-AD0E-3F337D0AABDA}" destId="{D9C0570D-A974-7F43-9048-F66FEACDC2FE}" srcOrd="1" destOrd="0" presId="urn:microsoft.com/office/officeart/2005/8/layout/process4"/>
    <dgm:cxn modelId="{538A9526-8F4E-BA4A-927E-AC6E1B1A3215}" type="presParOf" srcId="{C0FE0296-1FB6-9F4B-AD0E-3F337D0AABDA}" destId="{923378B7-AAAD-9A49-A454-D7BEE0EA3D4B}" srcOrd="2" destOrd="0" presId="urn:microsoft.com/office/officeart/2005/8/layout/process4"/>
    <dgm:cxn modelId="{89EE0802-75EA-304A-B4D1-B04A193F2063}" type="presParOf" srcId="{923378B7-AAAD-9A49-A454-D7BEE0EA3D4B}" destId="{6F97F596-46B1-E945-9166-E31E930E92E5}" srcOrd="0" destOrd="0" presId="urn:microsoft.com/office/officeart/2005/8/layout/process4"/>
    <dgm:cxn modelId="{DB3C13BE-4386-9046-AE84-09F741EC81D6}" type="presParOf" srcId="{C0FE0296-1FB6-9F4B-AD0E-3F337D0AABDA}" destId="{30F7E3EE-893F-6046-8D92-600BDA8D988D}" srcOrd="3" destOrd="0" presId="urn:microsoft.com/office/officeart/2005/8/layout/process4"/>
    <dgm:cxn modelId="{AF2CCFB5-8F2C-454D-A930-23797CDE307F}" type="presParOf" srcId="{C0FE0296-1FB6-9F4B-AD0E-3F337D0AABDA}" destId="{848D7070-8744-C942-B36C-42AB4953A7A8}" srcOrd="4" destOrd="0" presId="urn:microsoft.com/office/officeart/2005/8/layout/process4"/>
    <dgm:cxn modelId="{389E1BA1-370F-B441-80D8-7FC682542E4F}" type="presParOf" srcId="{848D7070-8744-C942-B36C-42AB4953A7A8}" destId="{D634E8B8-1FD1-0D49-9626-9FA3E691618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682F0F-4AD1-448B-80C6-E51F6736654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1B84033-0C1D-480C-B00F-285311741B05}">
      <dgm:prSet/>
      <dgm:spPr/>
      <dgm:t>
        <a:bodyPr/>
        <a:lstStyle/>
        <a:p>
          <a:r>
            <a:rPr lang="en-US"/>
            <a:t>External Data (Outside LLM)</a:t>
          </a:r>
        </a:p>
      </dgm:t>
    </dgm:pt>
    <dgm:pt modelId="{CEB7FA06-5567-44FF-861F-FCC5ED76F92F}" type="parTrans" cxnId="{281EDFE7-07FF-4743-A5B4-C43A9C680F43}">
      <dgm:prSet/>
      <dgm:spPr/>
      <dgm:t>
        <a:bodyPr/>
        <a:lstStyle/>
        <a:p>
          <a:endParaRPr lang="en-US"/>
        </a:p>
      </dgm:t>
    </dgm:pt>
    <dgm:pt modelId="{BAB70673-BA7C-4900-BF1C-760B37313747}" type="sibTrans" cxnId="{281EDFE7-07FF-4743-A5B4-C43A9C680F43}">
      <dgm:prSet/>
      <dgm:spPr/>
      <dgm:t>
        <a:bodyPr/>
        <a:lstStyle/>
        <a:p>
          <a:endParaRPr lang="en-US"/>
        </a:p>
      </dgm:t>
    </dgm:pt>
    <dgm:pt modelId="{F8701122-813B-4E13-98AD-BE2B893CE3E3}">
      <dgm:prSet/>
      <dgm:spPr/>
      <dgm:t>
        <a:bodyPr/>
        <a:lstStyle/>
        <a:p>
          <a:r>
            <a:rPr lang="en-US"/>
            <a:t>Vector Embeddings</a:t>
          </a:r>
        </a:p>
      </dgm:t>
    </dgm:pt>
    <dgm:pt modelId="{2794B141-6997-4BF0-B535-052540264A7C}" type="parTrans" cxnId="{3CBF0CA4-FBD2-4024-8147-AF03CF97E2B7}">
      <dgm:prSet/>
      <dgm:spPr/>
      <dgm:t>
        <a:bodyPr/>
        <a:lstStyle/>
        <a:p>
          <a:endParaRPr lang="en-US"/>
        </a:p>
      </dgm:t>
    </dgm:pt>
    <dgm:pt modelId="{13DC9823-C5B3-4760-8C23-C8D5C7A8848B}" type="sibTrans" cxnId="{3CBF0CA4-FBD2-4024-8147-AF03CF97E2B7}">
      <dgm:prSet/>
      <dgm:spPr/>
      <dgm:t>
        <a:bodyPr/>
        <a:lstStyle/>
        <a:p>
          <a:endParaRPr lang="en-US"/>
        </a:p>
      </dgm:t>
    </dgm:pt>
    <dgm:pt modelId="{50A77EC9-A4C6-4B87-8212-C9EDD50F6051}">
      <dgm:prSet/>
      <dgm:spPr/>
      <dgm:t>
        <a:bodyPr/>
        <a:lstStyle/>
        <a:p>
          <a:r>
            <a:rPr lang="en-US"/>
            <a:t>VectorDB to store Vector Embeddings</a:t>
          </a:r>
        </a:p>
      </dgm:t>
    </dgm:pt>
    <dgm:pt modelId="{69128BB1-2112-46CF-944A-BFDA88B6448E}" type="parTrans" cxnId="{4D4AE81B-555F-4392-9390-FAB31704CAF7}">
      <dgm:prSet/>
      <dgm:spPr/>
      <dgm:t>
        <a:bodyPr/>
        <a:lstStyle/>
        <a:p>
          <a:endParaRPr lang="en-US"/>
        </a:p>
      </dgm:t>
    </dgm:pt>
    <dgm:pt modelId="{4B96369B-CA11-4A60-97EB-1FDB4084B824}" type="sibTrans" cxnId="{4D4AE81B-555F-4392-9390-FAB31704CAF7}">
      <dgm:prSet/>
      <dgm:spPr/>
      <dgm:t>
        <a:bodyPr/>
        <a:lstStyle/>
        <a:p>
          <a:endParaRPr lang="en-US"/>
        </a:p>
      </dgm:t>
    </dgm:pt>
    <dgm:pt modelId="{A213BA21-2BC3-4758-AAD1-EE3D9165DB98}">
      <dgm:prSet/>
      <dgm:spPr/>
      <dgm:t>
        <a:bodyPr/>
        <a:lstStyle/>
        <a:p>
          <a:r>
            <a:rPr lang="en-US"/>
            <a:t>Retriever</a:t>
          </a:r>
        </a:p>
      </dgm:t>
    </dgm:pt>
    <dgm:pt modelId="{FDA3ABFC-65F9-461B-8734-026B488A9560}" type="parTrans" cxnId="{E47F849D-3986-4764-8CB5-E08700282A17}">
      <dgm:prSet/>
      <dgm:spPr/>
      <dgm:t>
        <a:bodyPr/>
        <a:lstStyle/>
        <a:p>
          <a:endParaRPr lang="en-US"/>
        </a:p>
      </dgm:t>
    </dgm:pt>
    <dgm:pt modelId="{9C3AF46F-3B44-4F0D-8AF0-44F3BC36D086}" type="sibTrans" cxnId="{E47F849D-3986-4764-8CB5-E08700282A17}">
      <dgm:prSet/>
      <dgm:spPr/>
      <dgm:t>
        <a:bodyPr/>
        <a:lstStyle/>
        <a:p>
          <a:endParaRPr lang="en-US"/>
        </a:p>
      </dgm:t>
    </dgm:pt>
    <dgm:pt modelId="{9E9EDF7A-CD63-4F31-91C5-481D6707AF86}">
      <dgm:prSet/>
      <dgm:spPr/>
      <dgm:t>
        <a:bodyPr/>
        <a:lstStyle/>
        <a:p>
          <a:r>
            <a:rPr lang="en-US"/>
            <a:t>Ranker</a:t>
          </a:r>
        </a:p>
      </dgm:t>
    </dgm:pt>
    <dgm:pt modelId="{1CCC8388-B38F-40FC-9786-BD15CB2A2734}" type="parTrans" cxnId="{F40FCC5E-651D-4B08-AB1B-09F235BAFBFE}">
      <dgm:prSet/>
      <dgm:spPr/>
      <dgm:t>
        <a:bodyPr/>
        <a:lstStyle/>
        <a:p>
          <a:endParaRPr lang="en-US"/>
        </a:p>
      </dgm:t>
    </dgm:pt>
    <dgm:pt modelId="{FC16379A-6E4B-4580-A38F-4477FD2617DC}" type="sibTrans" cxnId="{F40FCC5E-651D-4B08-AB1B-09F235BAFBFE}">
      <dgm:prSet/>
      <dgm:spPr/>
      <dgm:t>
        <a:bodyPr/>
        <a:lstStyle/>
        <a:p>
          <a:endParaRPr lang="en-US"/>
        </a:p>
      </dgm:t>
    </dgm:pt>
    <dgm:pt modelId="{DD127D57-DEDD-4B8A-935D-89331EB41CFE}">
      <dgm:prSet/>
      <dgm:spPr/>
      <dgm:t>
        <a:bodyPr/>
        <a:lstStyle/>
        <a:p>
          <a:r>
            <a:rPr lang="en-US"/>
            <a:t>Augmentation of the LLM prompt</a:t>
          </a:r>
        </a:p>
      </dgm:t>
    </dgm:pt>
    <dgm:pt modelId="{103681D3-3EB2-4B1E-B23D-F3D99CF66AA3}" type="parTrans" cxnId="{2843BF4A-ABD9-4CAE-A5D7-8D16D29EA98D}">
      <dgm:prSet/>
      <dgm:spPr/>
      <dgm:t>
        <a:bodyPr/>
        <a:lstStyle/>
        <a:p>
          <a:endParaRPr lang="en-US"/>
        </a:p>
      </dgm:t>
    </dgm:pt>
    <dgm:pt modelId="{7ABD3912-E85B-410B-8E00-E4846876EF09}" type="sibTrans" cxnId="{2843BF4A-ABD9-4CAE-A5D7-8D16D29EA98D}">
      <dgm:prSet/>
      <dgm:spPr/>
      <dgm:t>
        <a:bodyPr/>
        <a:lstStyle/>
        <a:p>
          <a:endParaRPr lang="en-US"/>
        </a:p>
      </dgm:t>
    </dgm:pt>
    <dgm:pt modelId="{172A0FEA-30F3-44E3-8B5F-B941914867BD}">
      <dgm:prSet/>
      <dgm:spPr/>
      <dgm:t>
        <a:bodyPr/>
        <a:lstStyle/>
        <a:p>
          <a:r>
            <a:rPr lang="en-US"/>
            <a:t>Generator (LLM)</a:t>
          </a:r>
        </a:p>
      </dgm:t>
    </dgm:pt>
    <dgm:pt modelId="{92A2CCE5-9DB1-4989-90D4-7C7E945A3A1C}" type="parTrans" cxnId="{AE6C9365-B1A8-4440-AAC6-2196F016D977}">
      <dgm:prSet/>
      <dgm:spPr/>
      <dgm:t>
        <a:bodyPr/>
        <a:lstStyle/>
        <a:p>
          <a:endParaRPr lang="en-US"/>
        </a:p>
      </dgm:t>
    </dgm:pt>
    <dgm:pt modelId="{91D2FD14-CAEF-4E68-8F14-32117B5E95D3}" type="sibTrans" cxnId="{AE6C9365-B1A8-4440-AAC6-2196F016D977}">
      <dgm:prSet/>
      <dgm:spPr/>
      <dgm:t>
        <a:bodyPr/>
        <a:lstStyle/>
        <a:p>
          <a:endParaRPr lang="en-US"/>
        </a:p>
      </dgm:t>
    </dgm:pt>
    <dgm:pt modelId="{D3566221-52AA-E841-8104-9D19DC5852FD}" type="pres">
      <dgm:prSet presAssocID="{F6682F0F-4AD1-448B-80C6-E51F67366548}" presName="diagram" presStyleCnt="0">
        <dgm:presLayoutVars>
          <dgm:dir/>
          <dgm:resizeHandles val="exact"/>
        </dgm:presLayoutVars>
      </dgm:prSet>
      <dgm:spPr/>
    </dgm:pt>
    <dgm:pt modelId="{0654684F-EAF7-7546-B08C-FC49BB7B34A0}" type="pres">
      <dgm:prSet presAssocID="{81B84033-0C1D-480C-B00F-285311741B05}" presName="node" presStyleLbl="node1" presStyleIdx="0" presStyleCnt="7">
        <dgm:presLayoutVars>
          <dgm:bulletEnabled val="1"/>
        </dgm:presLayoutVars>
      </dgm:prSet>
      <dgm:spPr/>
    </dgm:pt>
    <dgm:pt modelId="{7BA59CB4-6276-9848-9251-CC95AC134B86}" type="pres">
      <dgm:prSet presAssocID="{BAB70673-BA7C-4900-BF1C-760B37313747}" presName="sibTrans" presStyleCnt="0"/>
      <dgm:spPr/>
    </dgm:pt>
    <dgm:pt modelId="{483D2236-18E7-4B48-AB59-26CF271AD6AC}" type="pres">
      <dgm:prSet presAssocID="{F8701122-813B-4E13-98AD-BE2B893CE3E3}" presName="node" presStyleLbl="node1" presStyleIdx="1" presStyleCnt="7">
        <dgm:presLayoutVars>
          <dgm:bulletEnabled val="1"/>
        </dgm:presLayoutVars>
      </dgm:prSet>
      <dgm:spPr/>
    </dgm:pt>
    <dgm:pt modelId="{E571D811-A0F7-844E-8EC6-41FFFF215DA9}" type="pres">
      <dgm:prSet presAssocID="{13DC9823-C5B3-4760-8C23-C8D5C7A8848B}" presName="sibTrans" presStyleCnt="0"/>
      <dgm:spPr/>
    </dgm:pt>
    <dgm:pt modelId="{AA167EE1-7EB2-3743-9069-AF24E481E87A}" type="pres">
      <dgm:prSet presAssocID="{50A77EC9-A4C6-4B87-8212-C9EDD50F6051}" presName="node" presStyleLbl="node1" presStyleIdx="2" presStyleCnt="7">
        <dgm:presLayoutVars>
          <dgm:bulletEnabled val="1"/>
        </dgm:presLayoutVars>
      </dgm:prSet>
      <dgm:spPr/>
    </dgm:pt>
    <dgm:pt modelId="{CF7847E6-CBFD-9541-ABBA-BA2EE6FCCDD9}" type="pres">
      <dgm:prSet presAssocID="{4B96369B-CA11-4A60-97EB-1FDB4084B824}" presName="sibTrans" presStyleCnt="0"/>
      <dgm:spPr/>
    </dgm:pt>
    <dgm:pt modelId="{A96332F0-32A4-CD46-8CFA-3510E61AB712}" type="pres">
      <dgm:prSet presAssocID="{A213BA21-2BC3-4758-AAD1-EE3D9165DB98}" presName="node" presStyleLbl="node1" presStyleIdx="3" presStyleCnt="7">
        <dgm:presLayoutVars>
          <dgm:bulletEnabled val="1"/>
        </dgm:presLayoutVars>
      </dgm:prSet>
      <dgm:spPr/>
    </dgm:pt>
    <dgm:pt modelId="{EEAADDFB-BC57-9043-913A-B4A8BABC9F9C}" type="pres">
      <dgm:prSet presAssocID="{9C3AF46F-3B44-4F0D-8AF0-44F3BC36D086}" presName="sibTrans" presStyleCnt="0"/>
      <dgm:spPr/>
    </dgm:pt>
    <dgm:pt modelId="{140812DD-06FA-9942-AACA-0C099F2AB958}" type="pres">
      <dgm:prSet presAssocID="{9E9EDF7A-CD63-4F31-91C5-481D6707AF86}" presName="node" presStyleLbl="node1" presStyleIdx="4" presStyleCnt="7">
        <dgm:presLayoutVars>
          <dgm:bulletEnabled val="1"/>
        </dgm:presLayoutVars>
      </dgm:prSet>
      <dgm:spPr/>
    </dgm:pt>
    <dgm:pt modelId="{97E2556E-A626-D84C-9DB6-6E59846ABD7F}" type="pres">
      <dgm:prSet presAssocID="{FC16379A-6E4B-4580-A38F-4477FD2617DC}" presName="sibTrans" presStyleCnt="0"/>
      <dgm:spPr/>
    </dgm:pt>
    <dgm:pt modelId="{2213F04E-769D-4F43-8C5D-01841FEFF4D1}" type="pres">
      <dgm:prSet presAssocID="{DD127D57-DEDD-4B8A-935D-89331EB41CFE}" presName="node" presStyleLbl="node1" presStyleIdx="5" presStyleCnt="7">
        <dgm:presLayoutVars>
          <dgm:bulletEnabled val="1"/>
        </dgm:presLayoutVars>
      </dgm:prSet>
      <dgm:spPr/>
    </dgm:pt>
    <dgm:pt modelId="{EC2B8DFE-A554-9E42-9853-2367EF2B29CF}" type="pres">
      <dgm:prSet presAssocID="{7ABD3912-E85B-410B-8E00-E4846876EF09}" presName="sibTrans" presStyleCnt="0"/>
      <dgm:spPr/>
    </dgm:pt>
    <dgm:pt modelId="{93B6D1E8-2637-394D-BE68-0F3970EE1599}" type="pres">
      <dgm:prSet presAssocID="{172A0FEA-30F3-44E3-8B5F-B941914867BD}" presName="node" presStyleLbl="node1" presStyleIdx="6" presStyleCnt="7">
        <dgm:presLayoutVars>
          <dgm:bulletEnabled val="1"/>
        </dgm:presLayoutVars>
      </dgm:prSet>
      <dgm:spPr/>
    </dgm:pt>
  </dgm:ptLst>
  <dgm:cxnLst>
    <dgm:cxn modelId="{4D4AE81B-555F-4392-9390-FAB31704CAF7}" srcId="{F6682F0F-4AD1-448B-80C6-E51F67366548}" destId="{50A77EC9-A4C6-4B87-8212-C9EDD50F6051}" srcOrd="2" destOrd="0" parTransId="{69128BB1-2112-46CF-944A-BFDA88B6448E}" sibTransId="{4B96369B-CA11-4A60-97EB-1FDB4084B824}"/>
    <dgm:cxn modelId="{2843BF4A-ABD9-4CAE-A5D7-8D16D29EA98D}" srcId="{F6682F0F-4AD1-448B-80C6-E51F67366548}" destId="{DD127D57-DEDD-4B8A-935D-89331EB41CFE}" srcOrd="5" destOrd="0" parTransId="{103681D3-3EB2-4B1E-B23D-F3D99CF66AA3}" sibTransId="{7ABD3912-E85B-410B-8E00-E4846876EF09}"/>
    <dgm:cxn modelId="{0CFCDC5B-4079-9E4F-B32C-926FD37256A9}" type="presOf" srcId="{F6682F0F-4AD1-448B-80C6-E51F67366548}" destId="{D3566221-52AA-E841-8104-9D19DC5852FD}" srcOrd="0" destOrd="0" presId="urn:microsoft.com/office/officeart/2005/8/layout/default"/>
    <dgm:cxn modelId="{F40FCC5E-651D-4B08-AB1B-09F235BAFBFE}" srcId="{F6682F0F-4AD1-448B-80C6-E51F67366548}" destId="{9E9EDF7A-CD63-4F31-91C5-481D6707AF86}" srcOrd="4" destOrd="0" parTransId="{1CCC8388-B38F-40FC-9786-BD15CB2A2734}" sibTransId="{FC16379A-6E4B-4580-A38F-4477FD2617DC}"/>
    <dgm:cxn modelId="{AE6C9365-B1A8-4440-AAC6-2196F016D977}" srcId="{F6682F0F-4AD1-448B-80C6-E51F67366548}" destId="{172A0FEA-30F3-44E3-8B5F-B941914867BD}" srcOrd="6" destOrd="0" parTransId="{92A2CCE5-9DB1-4989-90D4-7C7E945A3A1C}" sibTransId="{91D2FD14-CAEF-4E68-8F14-32117B5E95D3}"/>
    <dgm:cxn modelId="{3ED9D46E-99B0-8443-9A11-9C1E91890B4E}" type="presOf" srcId="{50A77EC9-A4C6-4B87-8212-C9EDD50F6051}" destId="{AA167EE1-7EB2-3743-9069-AF24E481E87A}" srcOrd="0" destOrd="0" presId="urn:microsoft.com/office/officeart/2005/8/layout/default"/>
    <dgm:cxn modelId="{EF470C75-6490-9044-8D81-11DC3EAD233C}" type="presOf" srcId="{DD127D57-DEDD-4B8A-935D-89331EB41CFE}" destId="{2213F04E-769D-4F43-8C5D-01841FEFF4D1}" srcOrd="0" destOrd="0" presId="urn:microsoft.com/office/officeart/2005/8/layout/default"/>
    <dgm:cxn modelId="{E47F849D-3986-4764-8CB5-E08700282A17}" srcId="{F6682F0F-4AD1-448B-80C6-E51F67366548}" destId="{A213BA21-2BC3-4758-AAD1-EE3D9165DB98}" srcOrd="3" destOrd="0" parTransId="{FDA3ABFC-65F9-461B-8734-026B488A9560}" sibTransId="{9C3AF46F-3B44-4F0D-8AF0-44F3BC36D086}"/>
    <dgm:cxn modelId="{9AE1CBA2-C580-754A-B115-859C38ADBC79}" type="presOf" srcId="{81B84033-0C1D-480C-B00F-285311741B05}" destId="{0654684F-EAF7-7546-B08C-FC49BB7B34A0}" srcOrd="0" destOrd="0" presId="urn:microsoft.com/office/officeart/2005/8/layout/default"/>
    <dgm:cxn modelId="{3CBF0CA4-FBD2-4024-8147-AF03CF97E2B7}" srcId="{F6682F0F-4AD1-448B-80C6-E51F67366548}" destId="{F8701122-813B-4E13-98AD-BE2B893CE3E3}" srcOrd="1" destOrd="0" parTransId="{2794B141-6997-4BF0-B535-052540264A7C}" sibTransId="{13DC9823-C5B3-4760-8C23-C8D5C7A8848B}"/>
    <dgm:cxn modelId="{AC14C8A6-6CA9-E14D-87E5-1A18FF762DEB}" type="presOf" srcId="{9E9EDF7A-CD63-4F31-91C5-481D6707AF86}" destId="{140812DD-06FA-9942-AACA-0C099F2AB958}" srcOrd="0" destOrd="0" presId="urn:microsoft.com/office/officeart/2005/8/layout/default"/>
    <dgm:cxn modelId="{2DC60DA7-7E13-F14C-A763-819C2CE8AE16}" type="presOf" srcId="{A213BA21-2BC3-4758-AAD1-EE3D9165DB98}" destId="{A96332F0-32A4-CD46-8CFA-3510E61AB712}" srcOrd="0" destOrd="0" presId="urn:microsoft.com/office/officeart/2005/8/layout/default"/>
    <dgm:cxn modelId="{EE0A68DF-AA8F-A84A-ADE8-367DC6ED07BD}" type="presOf" srcId="{172A0FEA-30F3-44E3-8B5F-B941914867BD}" destId="{93B6D1E8-2637-394D-BE68-0F3970EE1599}" srcOrd="0" destOrd="0" presId="urn:microsoft.com/office/officeart/2005/8/layout/default"/>
    <dgm:cxn modelId="{281EDFE7-07FF-4743-A5B4-C43A9C680F43}" srcId="{F6682F0F-4AD1-448B-80C6-E51F67366548}" destId="{81B84033-0C1D-480C-B00F-285311741B05}" srcOrd="0" destOrd="0" parTransId="{CEB7FA06-5567-44FF-861F-FCC5ED76F92F}" sibTransId="{BAB70673-BA7C-4900-BF1C-760B37313747}"/>
    <dgm:cxn modelId="{6130E7E7-2F80-7242-B963-2F54C17D4336}" type="presOf" srcId="{F8701122-813B-4E13-98AD-BE2B893CE3E3}" destId="{483D2236-18E7-4B48-AB59-26CF271AD6AC}" srcOrd="0" destOrd="0" presId="urn:microsoft.com/office/officeart/2005/8/layout/default"/>
    <dgm:cxn modelId="{08A13D62-4F06-7942-A707-BC4DA50A1CA0}" type="presParOf" srcId="{D3566221-52AA-E841-8104-9D19DC5852FD}" destId="{0654684F-EAF7-7546-B08C-FC49BB7B34A0}" srcOrd="0" destOrd="0" presId="urn:microsoft.com/office/officeart/2005/8/layout/default"/>
    <dgm:cxn modelId="{E7BFC21D-75D5-014A-8F91-CEE02D19F60F}" type="presParOf" srcId="{D3566221-52AA-E841-8104-9D19DC5852FD}" destId="{7BA59CB4-6276-9848-9251-CC95AC134B86}" srcOrd="1" destOrd="0" presId="urn:microsoft.com/office/officeart/2005/8/layout/default"/>
    <dgm:cxn modelId="{7D82B851-CC2F-6749-8E54-CB7621A8D38D}" type="presParOf" srcId="{D3566221-52AA-E841-8104-9D19DC5852FD}" destId="{483D2236-18E7-4B48-AB59-26CF271AD6AC}" srcOrd="2" destOrd="0" presId="urn:microsoft.com/office/officeart/2005/8/layout/default"/>
    <dgm:cxn modelId="{C7D0D2B1-DC97-D049-80E0-FF96B8EA1441}" type="presParOf" srcId="{D3566221-52AA-E841-8104-9D19DC5852FD}" destId="{E571D811-A0F7-844E-8EC6-41FFFF215DA9}" srcOrd="3" destOrd="0" presId="urn:microsoft.com/office/officeart/2005/8/layout/default"/>
    <dgm:cxn modelId="{70AA6FDD-0547-144C-AAB0-AD873B099AFA}" type="presParOf" srcId="{D3566221-52AA-E841-8104-9D19DC5852FD}" destId="{AA167EE1-7EB2-3743-9069-AF24E481E87A}" srcOrd="4" destOrd="0" presId="urn:microsoft.com/office/officeart/2005/8/layout/default"/>
    <dgm:cxn modelId="{CB1E7619-DE3D-3E48-B44A-D2F328D0116D}" type="presParOf" srcId="{D3566221-52AA-E841-8104-9D19DC5852FD}" destId="{CF7847E6-CBFD-9541-ABBA-BA2EE6FCCDD9}" srcOrd="5" destOrd="0" presId="urn:microsoft.com/office/officeart/2005/8/layout/default"/>
    <dgm:cxn modelId="{4D8F798F-EAF5-A84B-B409-40ECA616F5D2}" type="presParOf" srcId="{D3566221-52AA-E841-8104-9D19DC5852FD}" destId="{A96332F0-32A4-CD46-8CFA-3510E61AB712}" srcOrd="6" destOrd="0" presId="urn:microsoft.com/office/officeart/2005/8/layout/default"/>
    <dgm:cxn modelId="{5E0B46F2-0C96-1F4B-AB51-2A0E38FADC91}" type="presParOf" srcId="{D3566221-52AA-E841-8104-9D19DC5852FD}" destId="{EEAADDFB-BC57-9043-913A-B4A8BABC9F9C}" srcOrd="7" destOrd="0" presId="urn:microsoft.com/office/officeart/2005/8/layout/default"/>
    <dgm:cxn modelId="{139FFDBC-5E23-3A42-9334-78421EEED44E}" type="presParOf" srcId="{D3566221-52AA-E841-8104-9D19DC5852FD}" destId="{140812DD-06FA-9942-AACA-0C099F2AB958}" srcOrd="8" destOrd="0" presId="urn:microsoft.com/office/officeart/2005/8/layout/default"/>
    <dgm:cxn modelId="{D453905A-E38C-0249-8D34-86692B01CB11}" type="presParOf" srcId="{D3566221-52AA-E841-8104-9D19DC5852FD}" destId="{97E2556E-A626-D84C-9DB6-6E59846ABD7F}" srcOrd="9" destOrd="0" presId="urn:microsoft.com/office/officeart/2005/8/layout/default"/>
    <dgm:cxn modelId="{D40FEF15-9FBB-7142-97DE-87AA77DE922C}" type="presParOf" srcId="{D3566221-52AA-E841-8104-9D19DC5852FD}" destId="{2213F04E-769D-4F43-8C5D-01841FEFF4D1}" srcOrd="10" destOrd="0" presId="urn:microsoft.com/office/officeart/2005/8/layout/default"/>
    <dgm:cxn modelId="{C23625ED-C144-4546-ABD9-622F59D201BD}" type="presParOf" srcId="{D3566221-52AA-E841-8104-9D19DC5852FD}" destId="{EC2B8DFE-A554-9E42-9853-2367EF2B29CF}" srcOrd="11" destOrd="0" presId="urn:microsoft.com/office/officeart/2005/8/layout/default"/>
    <dgm:cxn modelId="{83576ABA-C5B5-6841-8A19-AB5EBFE2E1EB}" type="presParOf" srcId="{D3566221-52AA-E841-8104-9D19DC5852FD}" destId="{93B6D1E8-2637-394D-BE68-0F3970EE1599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BDA3E1E-BB55-419A-B8FD-FE5411A8E8E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BF8C4D8-0D23-4C5B-8CAD-BD39C24D02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Query a pdf</a:t>
          </a:r>
        </a:p>
      </dgm:t>
    </dgm:pt>
    <dgm:pt modelId="{68F410A9-8307-4FE2-999A-D916441CBDBD}" type="parTrans" cxnId="{1C3C5DD6-AB3C-42E0-A2EE-3C439F21DFBB}">
      <dgm:prSet/>
      <dgm:spPr/>
      <dgm:t>
        <a:bodyPr/>
        <a:lstStyle/>
        <a:p>
          <a:endParaRPr lang="en-US"/>
        </a:p>
      </dgm:t>
    </dgm:pt>
    <dgm:pt modelId="{57232ABE-6AC8-463F-B59A-89610EE294CB}" type="sibTrans" cxnId="{1C3C5DD6-AB3C-42E0-A2EE-3C439F21DFBB}">
      <dgm:prSet/>
      <dgm:spPr/>
      <dgm:t>
        <a:bodyPr/>
        <a:lstStyle/>
        <a:p>
          <a:endParaRPr lang="en-US"/>
        </a:p>
      </dgm:t>
    </dgm:pt>
    <dgm:pt modelId="{697DED3C-FF01-4ACE-98FE-F7DB5A3414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Consider the images/tables/plots any other visualizations that are in the document</a:t>
          </a:r>
        </a:p>
      </dgm:t>
    </dgm:pt>
    <dgm:pt modelId="{19069E0F-8359-4391-BC85-8686C3841AF6}" type="parTrans" cxnId="{976E3DFB-D76C-4B4C-8943-47AF649E2E42}">
      <dgm:prSet/>
      <dgm:spPr/>
      <dgm:t>
        <a:bodyPr/>
        <a:lstStyle/>
        <a:p>
          <a:endParaRPr lang="en-US"/>
        </a:p>
      </dgm:t>
    </dgm:pt>
    <dgm:pt modelId="{8FA2AFAB-1097-4340-AE0F-CAAF0D4BDC64}" type="sibTrans" cxnId="{976E3DFB-D76C-4B4C-8943-47AF649E2E42}">
      <dgm:prSet/>
      <dgm:spPr/>
      <dgm:t>
        <a:bodyPr/>
        <a:lstStyle/>
        <a:p>
          <a:endParaRPr lang="en-US"/>
        </a:p>
      </dgm:t>
    </dgm:pt>
    <dgm:pt modelId="{91D0B4FB-F61D-4BBA-BB92-2709F84397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all of this as context for the language model</a:t>
          </a:r>
        </a:p>
      </dgm:t>
    </dgm:pt>
    <dgm:pt modelId="{C8FE900A-B5E4-405E-8BD7-E5C3A8A9FB53}" type="parTrans" cxnId="{7E620BD1-7968-4D1B-BADC-929A3093BE9A}">
      <dgm:prSet/>
      <dgm:spPr/>
      <dgm:t>
        <a:bodyPr/>
        <a:lstStyle/>
        <a:p>
          <a:endParaRPr lang="en-US"/>
        </a:p>
      </dgm:t>
    </dgm:pt>
    <dgm:pt modelId="{04D38695-20EA-4A4E-B613-F9FEA770AC98}" type="sibTrans" cxnId="{7E620BD1-7968-4D1B-BADC-929A3093BE9A}">
      <dgm:prSet/>
      <dgm:spPr/>
      <dgm:t>
        <a:bodyPr/>
        <a:lstStyle/>
        <a:p>
          <a:endParaRPr lang="en-US"/>
        </a:p>
      </dgm:t>
    </dgm:pt>
    <dgm:pt modelId="{3090BB7D-1D4C-467E-8EA0-33518F2FB2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 form the final answer</a:t>
          </a:r>
        </a:p>
      </dgm:t>
    </dgm:pt>
    <dgm:pt modelId="{D92EB048-5EAD-4B7F-8736-23AFDD023708}" type="parTrans" cxnId="{1D5FEB7C-7CCE-4366-8B5C-B48B6DF29719}">
      <dgm:prSet/>
      <dgm:spPr/>
      <dgm:t>
        <a:bodyPr/>
        <a:lstStyle/>
        <a:p>
          <a:endParaRPr lang="en-US"/>
        </a:p>
      </dgm:t>
    </dgm:pt>
    <dgm:pt modelId="{7C2EE11F-9639-4E60-95CC-C5CD2F57D32E}" type="sibTrans" cxnId="{1D5FEB7C-7CCE-4366-8B5C-B48B6DF29719}">
      <dgm:prSet/>
      <dgm:spPr/>
      <dgm:t>
        <a:bodyPr/>
        <a:lstStyle/>
        <a:p>
          <a:endParaRPr lang="en-US"/>
        </a:p>
      </dgm:t>
    </dgm:pt>
    <dgm:pt modelId="{449465A9-4CDB-4044-9A7A-B3CDC8E42EA7}" type="pres">
      <dgm:prSet presAssocID="{9BDA3E1E-BB55-419A-B8FD-FE5411A8E8ED}" presName="root" presStyleCnt="0">
        <dgm:presLayoutVars>
          <dgm:dir/>
          <dgm:resizeHandles val="exact"/>
        </dgm:presLayoutVars>
      </dgm:prSet>
      <dgm:spPr/>
    </dgm:pt>
    <dgm:pt modelId="{28D1DD78-BC6F-40A7-B161-03AC8698E44C}" type="pres">
      <dgm:prSet presAssocID="{FBF8C4D8-0D23-4C5B-8CAD-BD39C24D02C5}" presName="compNode" presStyleCnt="0"/>
      <dgm:spPr/>
    </dgm:pt>
    <dgm:pt modelId="{DCBA49AA-6699-4C09-A55B-B4204AA5CDC8}" type="pres">
      <dgm:prSet presAssocID="{FBF8C4D8-0D23-4C5B-8CAD-BD39C24D02C5}" presName="bgRect" presStyleLbl="bgShp" presStyleIdx="0" presStyleCnt="4"/>
      <dgm:spPr/>
    </dgm:pt>
    <dgm:pt modelId="{777BB587-0019-4CBC-8254-79CC2A828EF7}" type="pres">
      <dgm:prSet presAssocID="{FBF8C4D8-0D23-4C5B-8CAD-BD39C24D02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6F4771A-EB2E-440C-B69D-64269A1D1139}" type="pres">
      <dgm:prSet presAssocID="{FBF8C4D8-0D23-4C5B-8CAD-BD39C24D02C5}" presName="spaceRect" presStyleCnt="0"/>
      <dgm:spPr/>
    </dgm:pt>
    <dgm:pt modelId="{6B40B7BA-E9C7-498F-BF83-DE7A447D25DC}" type="pres">
      <dgm:prSet presAssocID="{FBF8C4D8-0D23-4C5B-8CAD-BD39C24D02C5}" presName="parTx" presStyleLbl="revTx" presStyleIdx="0" presStyleCnt="4">
        <dgm:presLayoutVars>
          <dgm:chMax val="0"/>
          <dgm:chPref val="0"/>
        </dgm:presLayoutVars>
      </dgm:prSet>
      <dgm:spPr/>
    </dgm:pt>
    <dgm:pt modelId="{9ACF2E9A-1B74-40E6-8437-622105775CCD}" type="pres">
      <dgm:prSet presAssocID="{57232ABE-6AC8-463F-B59A-89610EE294CB}" presName="sibTrans" presStyleCnt="0"/>
      <dgm:spPr/>
    </dgm:pt>
    <dgm:pt modelId="{9F8801F3-F0D3-4A6E-B6E5-B1F08D0DEEBE}" type="pres">
      <dgm:prSet presAssocID="{697DED3C-FF01-4ACE-98FE-F7DB5A34140A}" presName="compNode" presStyleCnt="0"/>
      <dgm:spPr/>
    </dgm:pt>
    <dgm:pt modelId="{E3A6AC50-9B9D-4AA4-9C50-E5AE4CC0E3A8}" type="pres">
      <dgm:prSet presAssocID="{697DED3C-FF01-4ACE-98FE-F7DB5A34140A}" presName="bgRect" presStyleLbl="bgShp" presStyleIdx="1" presStyleCnt="4"/>
      <dgm:spPr/>
    </dgm:pt>
    <dgm:pt modelId="{1C9B0218-5A96-4438-A62A-60FA0CE83991}" type="pres">
      <dgm:prSet presAssocID="{697DED3C-FF01-4ACE-98FE-F7DB5A34140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5CA3F2CB-90B1-4DD0-8B1C-E8FEA6C43F16}" type="pres">
      <dgm:prSet presAssocID="{697DED3C-FF01-4ACE-98FE-F7DB5A34140A}" presName="spaceRect" presStyleCnt="0"/>
      <dgm:spPr/>
    </dgm:pt>
    <dgm:pt modelId="{6C09338E-3E18-4B95-8C58-5031771DB61C}" type="pres">
      <dgm:prSet presAssocID="{697DED3C-FF01-4ACE-98FE-F7DB5A34140A}" presName="parTx" presStyleLbl="revTx" presStyleIdx="1" presStyleCnt="4">
        <dgm:presLayoutVars>
          <dgm:chMax val="0"/>
          <dgm:chPref val="0"/>
        </dgm:presLayoutVars>
      </dgm:prSet>
      <dgm:spPr/>
    </dgm:pt>
    <dgm:pt modelId="{9587A817-F246-4C5F-89AD-35C471C5061E}" type="pres">
      <dgm:prSet presAssocID="{8FA2AFAB-1097-4340-AE0F-CAAF0D4BDC64}" presName="sibTrans" presStyleCnt="0"/>
      <dgm:spPr/>
    </dgm:pt>
    <dgm:pt modelId="{A578CDE1-E64F-486D-9D78-B71C0A73783D}" type="pres">
      <dgm:prSet presAssocID="{91D0B4FB-F61D-4BBA-BB92-2709F8439720}" presName="compNode" presStyleCnt="0"/>
      <dgm:spPr/>
    </dgm:pt>
    <dgm:pt modelId="{2041B7A9-874D-45D1-BE40-E300533B3A41}" type="pres">
      <dgm:prSet presAssocID="{91D0B4FB-F61D-4BBA-BB92-2709F8439720}" presName="bgRect" presStyleLbl="bgShp" presStyleIdx="2" presStyleCnt="4"/>
      <dgm:spPr/>
    </dgm:pt>
    <dgm:pt modelId="{332CB3B5-3FAD-489F-8ECF-3E50B2D7C023}" type="pres">
      <dgm:prSet presAssocID="{91D0B4FB-F61D-4BBA-BB92-2709F843972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D4C1C4D-9510-4E16-A268-437671D92E91}" type="pres">
      <dgm:prSet presAssocID="{91D0B4FB-F61D-4BBA-BB92-2709F8439720}" presName="spaceRect" presStyleCnt="0"/>
      <dgm:spPr/>
    </dgm:pt>
    <dgm:pt modelId="{97BBB5A5-1F53-4086-B6B6-D44DF06711BA}" type="pres">
      <dgm:prSet presAssocID="{91D0B4FB-F61D-4BBA-BB92-2709F8439720}" presName="parTx" presStyleLbl="revTx" presStyleIdx="2" presStyleCnt="4">
        <dgm:presLayoutVars>
          <dgm:chMax val="0"/>
          <dgm:chPref val="0"/>
        </dgm:presLayoutVars>
      </dgm:prSet>
      <dgm:spPr/>
    </dgm:pt>
    <dgm:pt modelId="{FDAE2326-A197-4C19-829F-40FAF7DE8824}" type="pres">
      <dgm:prSet presAssocID="{04D38695-20EA-4A4E-B613-F9FEA770AC98}" presName="sibTrans" presStyleCnt="0"/>
      <dgm:spPr/>
    </dgm:pt>
    <dgm:pt modelId="{4528FFF4-4184-4069-AB19-78DA22CBB8EE}" type="pres">
      <dgm:prSet presAssocID="{3090BB7D-1D4C-467E-8EA0-33518F2FB26B}" presName="compNode" presStyleCnt="0"/>
      <dgm:spPr/>
    </dgm:pt>
    <dgm:pt modelId="{DCC39236-F7D8-4A3B-81FC-28A36447F1EE}" type="pres">
      <dgm:prSet presAssocID="{3090BB7D-1D4C-467E-8EA0-33518F2FB26B}" presName="bgRect" presStyleLbl="bgShp" presStyleIdx="3" presStyleCnt="4"/>
      <dgm:spPr/>
    </dgm:pt>
    <dgm:pt modelId="{FE3973FC-268D-49EB-B54A-CAB4E683F6B0}" type="pres">
      <dgm:prSet presAssocID="{3090BB7D-1D4C-467E-8EA0-33518F2FB26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14A079D0-BE44-4F56-A48B-B12BB182B8CB}" type="pres">
      <dgm:prSet presAssocID="{3090BB7D-1D4C-467E-8EA0-33518F2FB26B}" presName="spaceRect" presStyleCnt="0"/>
      <dgm:spPr/>
    </dgm:pt>
    <dgm:pt modelId="{857A4EBD-85C8-40B8-8401-2D683C6DF501}" type="pres">
      <dgm:prSet presAssocID="{3090BB7D-1D4C-467E-8EA0-33518F2FB26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929FE37-B1EE-AC4A-977E-6D7026E1C94D}" type="presOf" srcId="{91D0B4FB-F61D-4BBA-BB92-2709F8439720}" destId="{97BBB5A5-1F53-4086-B6B6-D44DF06711BA}" srcOrd="0" destOrd="0" presId="urn:microsoft.com/office/officeart/2018/2/layout/IconVerticalSolidList"/>
    <dgm:cxn modelId="{DF698639-C15D-B244-B686-220375ADC842}" type="presOf" srcId="{697DED3C-FF01-4ACE-98FE-F7DB5A34140A}" destId="{6C09338E-3E18-4B95-8C58-5031771DB61C}" srcOrd="0" destOrd="0" presId="urn:microsoft.com/office/officeart/2018/2/layout/IconVerticalSolidList"/>
    <dgm:cxn modelId="{4B73AF3B-718C-264E-B904-8A4C91566D77}" type="presOf" srcId="{3090BB7D-1D4C-467E-8EA0-33518F2FB26B}" destId="{857A4EBD-85C8-40B8-8401-2D683C6DF501}" srcOrd="0" destOrd="0" presId="urn:microsoft.com/office/officeart/2018/2/layout/IconVerticalSolidList"/>
    <dgm:cxn modelId="{C5AB2152-1E83-114D-AEDA-0289B986705C}" type="presOf" srcId="{FBF8C4D8-0D23-4C5B-8CAD-BD39C24D02C5}" destId="{6B40B7BA-E9C7-498F-BF83-DE7A447D25DC}" srcOrd="0" destOrd="0" presId="urn:microsoft.com/office/officeart/2018/2/layout/IconVerticalSolidList"/>
    <dgm:cxn modelId="{1D5FEB7C-7CCE-4366-8B5C-B48B6DF29719}" srcId="{9BDA3E1E-BB55-419A-B8FD-FE5411A8E8ED}" destId="{3090BB7D-1D4C-467E-8EA0-33518F2FB26B}" srcOrd="3" destOrd="0" parTransId="{D92EB048-5EAD-4B7F-8736-23AFDD023708}" sibTransId="{7C2EE11F-9639-4E60-95CC-C5CD2F57D32E}"/>
    <dgm:cxn modelId="{9F67569A-B1EA-0D48-9828-BBED3E8CE754}" type="presOf" srcId="{9BDA3E1E-BB55-419A-B8FD-FE5411A8E8ED}" destId="{449465A9-4CDB-4044-9A7A-B3CDC8E42EA7}" srcOrd="0" destOrd="0" presId="urn:microsoft.com/office/officeart/2018/2/layout/IconVerticalSolidList"/>
    <dgm:cxn modelId="{7E620BD1-7968-4D1B-BADC-929A3093BE9A}" srcId="{9BDA3E1E-BB55-419A-B8FD-FE5411A8E8ED}" destId="{91D0B4FB-F61D-4BBA-BB92-2709F8439720}" srcOrd="2" destOrd="0" parTransId="{C8FE900A-B5E4-405E-8BD7-E5C3A8A9FB53}" sibTransId="{04D38695-20EA-4A4E-B613-F9FEA770AC98}"/>
    <dgm:cxn modelId="{1C3C5DD6-AB3C-42E0-A2EE-3C439F21DFBB}" srcId="{9BDA3E1E-BB55-419A-B8FD-FE5411A8E8ED}" destId="{FBF8C4D8-0D23-4C5B-8CAD-BD39C24D02C5}" srcOrd="0" destOrd="0" parTransId="{68F410A9-8307-4FE2-999A-D916441CBDBD}" sibTransId="{57232ABE-6AC8-463F-B59A-89610EE294CB}"/>
    <dgm:cxn modelId="{976E3DFB-D76C-4B4C-8943-47AF649E2E42}" srcId="{9BDA3E1E-BB55-419A-B8FD-FE5411A8E8ED}" destId="{697DED3C-FF01-4ACE-98FE-F7DB5A34140A}" srcOrd="1" destOrd="0" parTransId="{19069E0F-8359-4391-BC85-8686C3841AF6}" sibTransId="{8FA2AFAB-1097-4340-AE0F-CAAF0D4BDC64}"/>
    <dgm:cxn modelId="{44D1EC64-CF90-4D4B-954C-9747E1060FDF}" type="presParOf" srcId="{449465A9-4CDB-4044-9A7A-B3CDC8E42EA7}" destId="{28D1DD78-BC6F-40A7-B161-03AC8698E44C}" srcOrd="0" destOrd="0" presId="urn:microsoft.com/office/officeart/2018/2/layout/IconVerticalSolidList"/>
    <dgm:cxn modelId="{06E8F825-5966-D047-8A27-3D921FBC25BF}" type="presParOf" srcId="{28D1DD78-BC6F-40A7-B161-03AC8698E44C}" destId="{DCBA49AA-6699-4C09-A55B-B4204AA5CDC8}" srcOrd="0" destOrd="0" presId="urn:microsoft.com/office/officeart/2018/2/layout/IconVerticalSolidList"/>
    <dgm:cxn modelId="{21987128-524E-9242-B546-F27B50049883}" type="presParOf" srcId="{28D1DD78-BC6F-40A7-B161-03AC8698E44C}" destId="{777BB587-0019-4CBC-8254-79CC2A828EF7}" srcOrd="1" destOrd="0" presId="urn:microsoft.com/office/officeart/2018/2/layout/IconVerticalSolidList"/>
    <dgm:cxn modelId="{18DE0BF6-838F-D64C-9701-6BFFEF0D3424}" type="presParOf" srcId="{28D1DD78-BC6F-40A7-B161-03AC8698E44C}" destId="{A6F4771A-EB2E-440C-B69D-64269A1D1139}" srcOrd="2" destOrd="0" presId="urn:microsoft.com/office/officeart/2018/2/layout/IconVerticalSolidList"/>
    <dgm:cxn modelId="{1BD49831-B41B-B542-93BF-61809B365867}" type="presParOf" srcId="{28D1DD78-BC6F-40A7-B161-03AC8698E44C}" destId="{6B40B7BA-E9C7-498F-BF83-DE7A447D25DC}" srcOrd="3" destOrd="0" presId="urn:microsoft.com/office/officeart/2018/2/layout/IconVerticalSolidList"/>
    <dgm:cxn modelId="{2FCE2775-D14C-9547-9750-6FE2F6F7631F}" type="presParOf" srcId="{449465A9-4CDB-4044-9A7A-B3CDC8E42EA7}" destId="{9ACF2E9A-1B74-40E6-8437-622105775CCD}" srcOrd="1" destOrd="0" presId="urn:microsoft.com/office/officeart/2018/2/layout/IconVerticalSolidList"/>
    <dgm:cxn modelId="{E2B02693-D854-684E-9AB7-E8CE8229DC58}" type="presParOf" srcId="{449465A9-4CDB-4044-9A7A-B3CDC8E42EA7}" destId="{9F8801F3-F0D3-4A6E-B6E5-B1F08D0DEEBE}" srcOrd="2" destOrd="0" presId="urn:microsoft.com/office/officeart/2018/2/layout/IconVerticalSolidList"/>
    <dgm:cxn modelId="{FB3D508E-6F33-364F-BD84-3CAC7618AC63}" type="presParOf" srcId="{9F8801F3-F0D3-4A6E-B6E5-B1F08D0DEEBE}" destId="{E3A6AC50-9B9D-4AA4-9C50-E5AE4CC0E3A8}" srcOrd="0" destOrd="0" presId="urn:microsoft.com/office/officeart/2018/2/layout/IconVerticalSolidList"/>
    <dgm:cxn modelId="{15636675-272B-D94B-89D2-3909E5CAC36E}" type="presParOf" srcId="{9F8801F3-F0D3-4A6E-B6E5-B1F08D0DEEBE}" destId="{1C9B0218-5A96-4438-A62A-60FA0CE83991}" srcOrd="1" destOrd="0" presId="urn:microsoft.com/office/officeart/2018/2/layout/IconVerticalSolidList"/>
    <dgm:cxn modelId="{80B3B352-1FC3-D94B-907A-DCC47BCDE32F}" type="presParOf" srcId="{9F8801F3-F0D3-4A6E-B6E5-B1F08D0DEEBE}" destId="{5CA3F2CB-90B1-4DD0-8B1C-E8FEA6C43F16}" srcOrd="2" destOrd="0" presId="urn:microsoft.com/office/officeart/2018/2/layout/IconVerticalSolidList"/>
    <dgm:cxn modelId="{A552642C-126B-A84B-B7E1-25B859541EEA}" type="presParOf" srcId="{9F8801F3-F0D3-4A6E-B6E5-B1F08D0DEEBE}" destId="{6C09338E-3E18-4B95-8C58-5031771DB61C}" srcOrd="3" destOrd="0" presId="urn:microsoft.com/office/officeart/2018/2/layout/IconVerticalSolidList"/>
    <dgm:cxn modelId="{8E75D45F-F538-8B44-AF14-81B67E62A5BA}" type="presParOf" srcId="{449465A9-4CDB-4044-9A7A-B3CDC8E42EA7}" destId="{9587A817-F246-4C5F-89AD-35C471C5061E}" srcOrd="3" destOrd="0" presId="urn:microsoft.com/office/officeart/2018/2/layout/IconVerticalSolidList"/>
    <dgm:cxn modelId="{DCE87BA9-2584-A94C-A404-F3B1EA2481CF}" type="presParOf" srcId="{449465A9-4CDB-4044-9A7A-B3CDC8E42EA7}" destId="{A578CDE1-E64F-486D-9D78-B71C0A73783D}" srcOrd="4" destOrd="0" presId="urn:microsoft.com/office/officeart/2018/2/layout/IconVerticalSolidList"/>
    <dgm:cxn modelId="{9A596021-A6F2-A44F-A984-A685E1E30EBA}" type="presParOf" srcId="{A578CDE1-E64F-486D-9D78-B71C0A73783D}" destId="{2041B7A9-874D-45D1-BE40-E300533B3A41}" srcOrd="0" destOrd="0" presId="urn:microsoft.com/office/officeart/2018/2/layout/IconVerticalSolidList"/>
    <dgm:cxn modelId="{E99775CC-E358-1947-9E00-9C72E4869F21}" type="presParOf" srcId="{A578CDE1-E64F-486D-9D78-B71C0A73783D}" destId="{332CB3B5-3FAD-489F-8ECF-3E50B2D7C023}" srcOrd="1" destOrd="0" presId="urn:microsoft.com/office/officeart/2018/2/layout/IconVerticalSolidList"/>
    <dgm:cxn modelId="{6151B78E-F528-2743-AF9F-91799CE4873F}" type="presParOf" srcId="{A578CDE1-E64F-486D-9D78-B71C0A73783D}" destId="{1D4C1C4D-9510-4E16-A268-437671D92E91}" srcOrd="2" destOrd="0" presId="urn:microsoft.com/office/officeart/2018/2/layout/IconVerticalSolidList"/>
    <dgm:cxn modelId="{09697B33-85D6-354A-92C8-10A4387B3A5D}" type="presParOf" srcId="{A578CDE1-E64F-486D-9D78-B71C0A73783D}" destId="{97BBB5A5-1F53-4086-B6B6-D44DF06711BA}" srcOrd="3" destOrd="0" presId="urn:microsoft.com/office/officeart/2018/2/layout/IconVerticalSolidList"/>
    <dgm:cxn modelId="{94848DAE-D76D-B34C-8784-0089CAD7ADE1}" type="presParOf" srcId="{449465A9-4CDB-4044-9A7A-B3CDC8E42EA7}" destId="{FDAE2326-A197-4C19-829F-40FAF7DE8824}" srcOrd="5" destOrd="0" presId="urn:microsoft.com/office/officeart/2018/2/layout/IconVerticalSolidList"/>
    <dgm:cxn modelId="{058F4870-EDBC-7440-8386-7F8A3F505B56}" type="presParOf" srcId="{449465A9-4CDB-4044-9A7A-B3CDC8E42EA7}" destId="{4528FFF4-4184-4069-AB19-78DA22CBB8EE}" srcOrd="6" destOrd="0" presId="urn:microsoft.com/office/officeart/2018/2/layout/IconVerticalSolidList"/>
    <dgm:cxn modelId="{85E5FF65-D776-CD43-9935-B13603112BE0}" type="presParOf" srcId="{4528FFF4-4184-4069-AB19-78DA22CBB8EE}" destId="{DCC39236-F7D8-4A3B-81FC-28A36447F1EE}" srcOrd="0" destOrd="0" presId="urn:microsoft.com/office/officeart/2018/2/layout/IconVerticalSolidList"/>
    <dgm:cxn modelId="{FCD6E784-8372-2249-9620-69D364F925CA}" type="presParOf" srcId="{4528FFF4-4184-4069-AB19-78DA22CBB8EE}" destId="{FE3973FC-268D-49EB-B54A-CAB4E683F6B0}" srcOrd="1" destOrd="0" presId="urn:microsoft.com/office/officeart/2018/2/layout/IconVerticalSolidList"/>
    <dgm:cxn modelId="{4EB3B47A-2785-DE42-B9F1-3BFCD445AB5F}" type="presParOf" srcId="{4528FFF4-4184-4069-AB19-78DA22CBB8EE}" destId="{14A079D0-BE44-4F56-A48B-B12BB182B8CB}" srcOrd="2" destOrd="0" presId="urn:microsoft.com/office/officeart/2018/2/layout/IconVerticalSolidList"/>
    <dgm:cxn modelId="{210AE030-03EF-9246-87E4-01526F36C0BF}" type="presParOf" srcId="{4528FFF4-4184-4069-AB19-78DA22CBB8EE}" destId="{857A4EBD-85C8-40B8-8401-2D683C6DF5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26131-B02E-B349-98A5-1F90601BABA1}">
      <dsp:nvSpPr>
        <dsp:cNvPr id="0" name=""/>
        <dsp:cNvSpPr/>
      </dsp:nvSpPr>
      <dsp:spPr>
        <a:xfrm>
          <a:off x="1024495" y="0"/>
          <a:ext cx="5022574" cy="5022574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AF1122-CD03-F44B-9710-99D11BAEB671}">
      <dsp:nvSpPr>
        <dsp:cNvPr id="0" name=""/>
        <dsp:cNvSpPr/>
      </dsp:nvSpPr>
      <dsp:spPr>
        <a:xfrm>
          <a:off x="1350962" y="326467"/>
          <a:ext cx="2009029" cy="2009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</a:rPr>
            <a:t>A type of AI program that can recognize and generate text, among other tasks.</a:t>
          </a:r>
        </a:p>
      </dsp:txBody>
      <dsp:txXfrm>
        <a:off x="1449035" y="424540"/>
        <a:ext cx="1812883" cy="1812883"/>
      </dsp:txXfrm>
    </dsp:sp>
    <dsp:sp modelId="{4C2F4AF6-B1D9-FA4C-8DA4-1984C2BF243C}">
      <dsp:nvSpPr>
        <dsp:cNvPr id="0" name=""/>
        <dsp:cNvSpPr/>
      </dsp:nvSpPr>
      <dsp:spPr>
        <a:xfrm>
          <a:off x="3711572" y="326467"/>
          <a:ext cx="2009029" cy="2009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They are very large models that are pretrained on vast amount of data.</a:t>
          </a:r>
        </a:p>
      </dsp:txBody>
      <dsp:txXfrm>
        <a:off x="3809645" y="424540"/>
        <a:ext cx="1812883" cy="1812883"/>
      </dsp:txXfrm>
    </dsp:sp>
    <dsp:sp modelId="{4E9755F6-2C54-704D-BFC5-D78EF64D5D75}">
      <dsp:nvSpPr>
        <dsp:cNvPr id="0" name=""/>
        <dsp:cNvSpPr/>
      </dsp:nvSpPr>
      <dsp:spPr>
        <a:xfrm>
          <a:off x="1350962" y="2687077"/>
          <a:ext cx="2009029" cy="2009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Built on transformer architecture, is a set of neural network that consists of an encoder and decoder with self attention capabilities.</a:t>
          </a:r>
        </a:p>
      </dsp:txBody>
      <dsp:txXfrm>
        <a:off x="1449035" y="2785150"/>
        <a:ext cx="1812883" cy="1812883"/>
      </dsp:txXfrm>
    </dsp:sp>
    <dsp:sp modelId="{45F4B9FE-980B-AA4E-B414-211D94E342D9}">
      <dsp:nvSpPr>
        <dsp:cNvPr id="0" name=""/>
        <dsp:cNvSpPr/>
      </dsp:nvSpPr>
      <dsp:spPr>
        <a:xfrm>
          <a:off x="3711572" y="2687077"/>
          <a:ext cx="2009029" cy="20090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It can perform completely different tasks such as answering questions, summarizing documents, translating languages and completing sentences.</a:t>
          </a:r>
        </a:p>
      </dsp:txBody>
      <dsp:txXfrm>
        <a:off x="3809645" y="2785150"/>
        <a:ext cx="1812883" cy="18128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EAFBE8-185F-43F7-92B3-E5FC950A2A58}">
      <dsp:nvSpPr>
        <dsp:cNvPr id="0" name=""/>
        <dsp:cNvSpPr/>
      </dsp:nvSpPr>
      <dsp:spPr>
        <a:xfrm>
          <a:off x="0" y="547110"/>
          <a:ext cx="7915667" cy="10100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5C4D0-B08F-44FB-88AD-94B9CA407DEB}">
      <dsp:nvSpPr>
        <dsp:cNvPr id="0" name=""/>
        <dsp:cNvSpPr/>
      </dsp:nvSpPr>
      <dsp:spPr>
        <a:xfrm>
          <a:off x="305540" y="774371"/>
          <a:ext cx="555527" cy="5555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A350F8-7734-4F23-9F2B-55962C4822F7}">
      <dsp:nvSpPr>
        <dsp:cNvPr id="0" name=""/>
        <dsp:cNvSpPr/>
      </dsp:nvSpPr>
      <dsp:spPr>
        <a:xfrm>
          <a:off x="1166607" y="547110"/>
          <a:ext cx="6749059" cy="101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897" tIns="106897" rIns="106897" bIns="10689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 computer program that has been fed enough examples to be able to recognize and interpret human language or other types of complex data.</a:t>
          </a:r>
        </a:p>
      </dsp:txBody>
      <dsp:txXfrm>
        <a:off x="1166607" y="547110"/>
        <a:ext cx="6749059" cy="1010050"/>
      </dsp:txXfrm>
    </dsp:sp>
    <dsp:sp modelId="{F8B5099D-AABC-4176-B637-53807E53A70D}">
      <dsp:nvSpPr>
        <dsp:cNvPr id="0" name=""/>
        <dsp:cNvSpPr/>
      </dsp:nvSpPr>
      <dsp:spPr>
        <a:xfrm>
          <a:off x="0" y="1809673"/>
          <a:ext cx="7915667" cy="10100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3D5E61-1AA5-4624-B3B9-443AAB2E1185}">
      <dsp:nvSpPr>
        <dsp:cNvPr id="0" name=""/>
        <dsp:cNvSpPr/>
      </dsp:nvSpPr>
      <dsp:spPr>
        <a:xfrm>
          <a:off x="305540" y="2036934"/>
          <a:ext cx="555527" cy="5555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DC3F4-27E1-4471-A8FF-2A0B901D6666}">
      <dsp:nvSpPr>
        <dsp:cNvPr id="0" name=""/>
        <dsp:cNvSpPr/>
      </dsp:nvSpPr>
      <dsp:spPr>
        <a:xfrm>
          <a:off x="1166607" y="1809673"/>
          <a:ext cx="6749059" cy="1010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897" tIns="106897" rIns="106897" bIns="10689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Example</a:t>
          </a:r>
        </a:p>
      </dsp:txBody>
      <dsp:txXfrm>
        <a:off x="1166607" y="1809673"/>
        <a:ext cx="6749059" cy="10100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E2C56F-6AE3-5D4B-85BF-772A8C9E70C8}">
      <dsp:nvSpPr>
        <dsp:cNvPr id="0" name=""/>
        <dsp:cNvSpPr/>
      </dsp:nvSpPr>
      <dsp:spPr>
        <a:xfrm>
          <a:off x="2008445" y="923400"/>
          <a:ext cx="4315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1539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12661" y="966809"/>
        <a:ext cx="23106" cy="4621"/>
      </dsp:txXfrm>
    </dsp:sp>
    <dsp:sp modelId="{758B09B8-DEF5-014D-AD7B-AEFF074CAC48}">
      <dsp:nvSpPr>
        <dsp:cNvPr id="0" name=""/>
        <dsp:cNvSpPr/>
      </dsp:nvSpPr>
      <dsp:spPr>
        <a:xfrm>
          <a:off x="941" y="366329"/>
          <a:ext cx="2009303" cy="12055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58" tIns="103349" rIns="98458" bIns="10334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Instead of just relying on what LLM knows</a:t>
          </a:r>
        </a:p>
      </dsp:txBody>
      <dsp:txXfrm>
        <a:off x="941" y="366329"/>
        <a:ext cx="2009303" cy="1205582"/>
      </dsp:txXfrm>
    </dsp:sp>
    <dsp:sp modelId="{5BEBDFF7-3B80-804A-AEB3-6468C388FD40}">
      <dsp:nvSpPr>
        <dsp:cNvPr id="0" name=""/>
        <dsp:cNvSpPr/>
      </dsp:nvSpPr>
      <dsp:spPr>
        <a:xfrm>
          <a:off x="1005593" y="1570111"/>
          <a:ext cx="2471443" cy="431539"/>
        </a:xfrm>
        <a:custGeom>
          <a:avLst/>
          <a:gdLst/>
          <a:ahLst/>
          <a:cxnLst/>
          <a:rect l="0" t="0" r="0" b="0"/>
          <a:pathLst>
            <a:path>
              <a:moveTo>
                <a:pt x="2471443" y="0"/>
              </a:moveTo>
              <a:lnTo>
                <a:pt x="2471443" y="232869"/>
              </a:lnTo>
              <a:lnTo>
                <a:pt x="0" y="232869"/>
              </a:lnTo>
              <a:lnTo>
                <a:pt x="0" y="431539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78457" y="1783570"/>
        <a:ext cx="125714" cy="4621"/>
      </dsp:txXfrm>
    </dsp:sp>
    <dsp:sp modelId="{E200B921-5241-6048-A9F4-3D3D45181DA9}">
      <dsp:nvSpPr>
        <dsp:cNvPr id="0" name=""/>
        <dsp:cNvSpPr/>
      </dsp:nvSpPr>
      <dsp:spPr>
        <a:xfrm>
          <a:off x="2472384" y="366329"/>
          <a:ext cx="2009303" cy="12055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58" tIns="103349" rIns="98458" bIns="10334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Add a context store (Open: Internet, Closed: Docs)</a:t>
          </a:r>
        </a:p>
      </dsp:txBody>
      <dsp:txXfrm>
        <a:off x="2472384" y="366329"/>
        <a:ext cx="2009303" cy="1205582"/>
      </dsp:txXfrm>
    </dsp:sp>
    <dsp:sp modelId="{624ED053-FC3B-CD49-9645-8CB34628B668}">
      <dsp:nvSpPr>
        <dsp:cNvPr id="0" name=""/>
        <dsp:cNvSpPr/>
      </dsp:nvSpPr>
      <dsp:spPr>
        <a:xfrm>
          <a:off x="2008445" y="2591122"/>
          <a:ext cx="4315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1539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12661" y="2634531"/>
        <a:ext cx="23106" cy="4621"/>
      </dsp:txXfrm>
    </dsp:sp>
    <dsp:sp modelId="{52DC1D41-2D1A-C748-8C00-D03961FD1195}">
      <dsp:nvSpPr>
        <dsp:cNvPr id="0" name=""/>
        <dsp:cNvSpPr/>
      </dsp:nvSpPr>
      <dsp:spPr>
        <a:xfrm>
          <a:off x="941" y="2034051"/>
          <a:ext cx="2009303" cy="120558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58" tIns="103349" rIns="98458" bIns="10334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LLM first talks to this context store</a:t>
          </a:r>
        </a:p>
      </dsp:txBody>
      <dsp:txXfrm>
        <a:off x="941" y="2034051"/>
        <a:ext cx="2009303" cy="1205582"/>
      </dsp:txXfrm>
    </dsp:sp>
    <dsp:sp modelId="{5A019074-EEBF-5149-A96E-D8F11053ABB7}">
      <dsp:nvSpPr>
        <dsp:cNvPr id="0" name=""/>
        <dsp:cNvSpPr/>
      </dsp:nvSpPr>
      <dsp:spPr>
        <a:xfrm>
          <a:off x="1005593" y="3237833"/>
          <a:ext cx="2471443" cy="431539"/>
        </a:xfrm>
        <a:custGeom>
          <a:avLst/>
          <a:gdLst/>
          <a:ahLst/>
          <a:cxnLst/>
          <a:rect l="0" t="0" r="0" b="0"/>
          <a:pathLst>
            <a:path>
              <a:moveTo>
                <a:pt x="2471443" y="0"/>
              </a:moveTo>
              <a:lnTo>
                <a:pt x="2471443" y="232869"/>
              </a:lnTo>
              <a:lnTo>
                <a:pt x="0" y="232869"/>
              </a:lnTo>
              <a:lnTo>
                <a:pt x="0" y="431539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78457" y="3451292"/>
        <a:ext cx="125714" cy="4621"/>
      </dsp:txXfrm>
    </dsp:sp>
    <dsp:sp modelId="{8DE59B25-9563-9249-B9E1-21D1FDC7EA41}">
      <dsp:nvSpPr>
        <dsp:cNvPr id="0" name=""/>
        <dsp:cNvSpPr/>
      </dsp:nvSpPr>
      <dsp:spPr>
        <a:xfrm>
          <a:off x="2472384" y="2034051"/>
          <a:ext cx="2009303" cy="12055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58" tIns="103349" rIns="98458" bIns="10334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Retrieve the most relevant information for the query</a:t>
          </a:r>
        </a:p>
      </dsp:txBody>
      <dsp:txXfrm>
        <a:off x="2472384" y="2034051"/>
        <a:ext cx="2009303" cy="1205582"/>
      </dsp:txXfrm>
    </dsp:sp>
    <dsp:sp modelId="{F7849CAC-4D19-B144-A146-44EED8E7F036}">
      <dsp:nvSpPr>
        <dsp:cNvPr id="0" name=""/>
        <dsp:cNvSpPr/>
      </dsp:nvSpPr>
      <dsp:spPr>
        <a:xfrm>
          <a:off x="2008445" y="4258844"/>
          <a:ext cx="4315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31539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212661" y="4302254"/>
        <a:ext cx="23106" cy="4621"/>
      </dsp:txXfrm>
    </dsp:sp>
    <dsp:sp modelId="{B3CF9185-E5D3-EA4A-AA34-0C8928EEF113}">
      <dsp:nvSpPr>
        <dsp:cNvPr id="0" name=""/>
        <dsp:cNvSpPr/>
      </dsp:nvSpPr>
      <dsp:spPr>
        <a:xfrm>
          <a:off x="941" y="3701773"/>
          <a:ext cx="2009303" cy="120558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58" tIns="103349" rIns="98458" bIns="10334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With this retriever augmented info, generate the response</a:t>
          </a:r>
        </a:p>
      </dsp:txBody>
      <dsp:txXfrm>
        <a:off x="941" y="3701773"/>
        <a:ext cx="2009303" cy="1205582"/>
      </dsp:txXfrm>
    </dsp:sp>
    <dsp:sp modelId="{9817E9A5-7A72-D94D-92D3-0A1832A15B4A}">
      <dsp:nvSpPr>
        <dsp:cNvPr id="0" name=""/>
        <dsp:cNvSpPr/>
      </dsp:nvSpPr>
      <dsp:spPr>
        <a:xfrm>
          <a:off x="2472384" y="3701773"/>
          <a:ext cx="2009303" cy="12055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8458" tIns="103349" rIns="98458" bIns="103349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Final ans: Saturn, 146!</a:t>
          </a:r>
        </a:p>
      </dsp:txBody>
      <dsp:txXfrm>
        <a:off x="2472384" y="3701773"/>
        <a:ext cx="2009303" cy="12055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8BBB9E-1CAC-7847-B7BF-4DD237372B5E}">
      <dsp:nvSpPr>
        <dsp:cNvPr id="0" name=""/>
        <dsp:cNvSpPr/>
      </dsp:nvSpPr>
      <dsp:spPr>
        <a:xfrm>
          <a:off x="0" y="4311443"/>
          <a:ext cx="5295778" cy="14151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If RAG framework:</a:t>
          </a:r>
        </a:p>
      </dsp:txBody>
      <dsp:txXfrm>
        <a:off x="0" y="4311443"/>
        <a:ext cx="5295778" cy="764160"/>
      </dsp:txXfrm>
    </dsp:sp>
    <dsp:sp modelId="{B87AFBEA-0896-FF4C-A8AB-FACAE0A8565E}">
      <dsp:nvSpPr>
        <dsp:cNvPr id="0" name=""/>
        <dsp:cNvSpPr/>
      </dsp:nvSpPr>
      <dsp:spPr>
        <a:xfrm>
          <a:off x="0" y="5047301"/>
          <a:ext cx="1323944" cy="65095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Generative model: Go and retrieve relevant context</a:t>
          </a:r>
        </a:p>
      </dsp:txBody>
      <dsp:txXfrm>
        <a:off x="0" y="5047301"/>
        <a:ext cx="1323944" cy="650951"/>
      </dsp:txXfrm>
    </dsp:sp>
    <dsp:sp modelId="{946D0415-A9F4-3241-B659-215F8AF5035F}">
      <dsp:nvSpPr>
        <dsp:cNvPr id="0" name=""/>
        <dsp:cNvSpPr/>
      </dsp:nvSpPr>
      <dsp:spPr>
        <a:xfrm>
          <a:off x="1323944" y="5047301"/>
          <a:ext cx="1323944" cy="650951"/>
        </a:xfrm>
        <a:prstGeom prst="rect">
          <a:avLst/>
        </a:prstGeom>
        <a:solidFill>
          <a:schemeClr val="accent2">
            <a:tint val="40000"/>
            <a:alpha val="90000"/>
            <a:hueOff val="1111392"/>
            <a:satOff val="2563"/>
            <a:lumOff val="28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1111392"/>
              <a:satOff val="2563"/>
              <a:lumOff val="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Combine that with user’s question</a:t>
          </a:r>
        </a:p>
      </dsp:txBody>
      <dsp:txXfrm>
        <a:off x="1323944" y="5047301"/>
        <a:ext cx="1323944" cy="650951"/>
      </dsp:txXfrm>
    </dsp:sp>
    <dsp:sp modelId="{D9FFB578-06E3-0242-98EF-C5258B276226}">
      <dsp:nvSpPr>
        <dsp:cNvPr id="0" name=""/>
        <dsp:cNvSpPr/>
      </dsp:nvSpPr>
      <dsp:spPr>
        <a:xfrm>
          <a:off x="2647889" y="5047301"/>
          <a:ext cx="1323944" cy="650951"/>
        </a:xfrm>
        <a:prstGeom prst="rect">
          <a:avLst/>
        </a:prstGeom>
        <a:solidFill>
          <a:schemeClr val="accent2">
            <a:tint val="40000"/>
            <a:alpha val="90000"/>
            <a:hueOff val="2222784"/>
            <a:satOff val="5126"/>
            <a:lumOff val="55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2222784"/>
              <a:satOff val="5126"/>
              <a:lumOff val="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Only then generate a response</a:t>
          </a:r>
        </a:p>
      </dsp:txBody>
      <dsp:txXfrm>
        <a:off x="2647889" y="5047301"/>
        <a:ext cx="1323944" cy="650951"/>
      </dsp:txXfrm>
    </dsp:sp>
    <dsp:sp modelId="{CC121AD3-9DE0-5149-9532-003FB09DDAFF}">
      <dsp:nvSpPr>
        <dsp:cNvPr id="0" name=""/>
        <dsp:cNvSpPr/>
      </dsp:nvSpPr>
      <dsp:spPr>
        <a:xfrm>
          <a:off x="3971833" y="5047301"/>
          <a:ext cx="1323944" cy="650951"/>
        </a:xfrm>
        <a:prstGeom prst="rect">
          <a:avLst/>
        </a:prstGeom>
        <a:solidFill>
          <a:schemeClr val="accent2">
            <a:tint val="40000"/>
            <a:alpha val="90000"/>
            <a:hueOff val="3334176"/>
            <a:satOff val="7689"/>
            <a:lumOff val="83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3334176"/>
              <a:satOff val="7689"/>
              <a:lumOff val="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Now, there is an evidence to back the response</a:t>
          </a:r>
        </a:p>
      </dsp:txBody>
      <dsp:txXfrm>
        <a:off x="3971833" y="5047301"/>
        <a:ext cx="1323944" cy="650951"/>
      </dsp:txXfrm>
    </dsp:sp>
    <dsp:sp modelId="{6F97F596-46B1-E945-9166-E31E930E92E5}">
      <dsp:nvSpPr>
        <dsp:cNvPr id="0" name=""/>
        <dsp:cNvSpPr/>
      </dsp:nvSpPr>
      <dsp:spPr>
        <a:xfrm rot="10800000">
          <a:off x="0" y="2156227"/>
          <a:ext cx="5295778" cy="2176442"/>
        </a:xfrm>
        <a:prstGeom prst="upArrowCallout">
          <a:avLst/>
        </a:prstGeom>
        <a:solidFill>
          <a:schemeClr val="accent2">
            <a:hueOff val="1327892"/>
            <a:satOff val="4567"/>
            <a:lumOff val="-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If LLM, generate a response</a:t>
          </a:r>
        </a:p>
      </dsp:txBody>
      <dsp:txXfrm rot="10800000">
        <a:off x="0" y="2156227"/>
        <a:ext cx="5295778" cy="1414187"/>
      </dsp:txXfrm>
    </dsp:sp>
    <dsp:sp modelId="{D634E8B8-1FD1-0D49-9626-9FA3E6916186}">
      <dsp:nvSpPr>
        <dsp:cNvPr id="0" name=""/>
        <dsp:cNvSpPr/>
      </dsp:nvSpPr>
      <dsp:spPr>
        <a:xfrm rot="10800000">
          <a:off x="0" y="1012"/>
          <a:ext cx="5295778" cy="2176442"/>
        </a:xfrm>
        <a:prstGeom prst="upArrowCallout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Prompt</a:t>
          </a:r>
        </a:p>
      </dsp:txBody>
      <dsp:txXfrm rot="10800000">
        <a:off x="0" y="1012"/>
        <a:ext cx="5295778" cy="14141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54684F-EAF7-7546-B08C-FC49BB7B34A0}">
      <dsp:nvSpPr>
        <dsp:cNvPr id="0" name=""/>
        <dsp:cNvSpPr/>
      </dsp:nvSpPr>
      <dsp:spPr>
        <a:xfrm>
          <a:off x="700470" y="289"/>
          <a:ext cx="1998624" cy="11991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External Data (Outside LLM)</a:t>
          </a:r>
        </a:p>
      </dsp:txBody>
      <dsp:txXfrm>
        <a:off x="700470" y="289"/>
        <a:ext cx="1998624" cy="1199174"/>
      </dsp:txXfrm>
    </dsp:sp>
    <dsp:sp modelId="{483D2236-18E7-4B48-AB59-26CF271AD6AC}">
      <dsp:nvSpPr>
        <dsp:cNvPr id="0" name=""/>
        <dsp:cNvSpPr/>
      </dsp:nvSpPr>
      <dsp:spPr>
        <a:xfrm>
          <a:off x="2898957" y="289"/>
          <a:ext cx="1998624" cy="11991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Vector Embeddings</a:t>
          </a:r>
        </a:p>
      </dsp:txBody>
      <dsp:txXfrm>
        <a:off x="2898957" y="289"/>
        <a:ext cx="1998624" cy="1199174"/>
      </dsp:txXfrm>
    </dsp:sp>
    <dsp:sp modelId="{AA167EE1-7EB2-3743-9069-AF24E481E87A}">
      <dsp:nvSpPr>
        <dsp:cNvPr id="0" name=""/>
        <dsp:cNvSpPr/>
      </dsp:nvSpPr>
      <dsp:spPr>
        <a:xfrm>
          <a:off x="5097444" y="289"/>
          <a:ext cx="1998624" cy="11991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VectorDB to store Vector Embeddings</a:t>
          </a:r>
        </a:p>
      </dsp:txBody>
      <dsp:txXfrm>
        <a:off x="5097444" y="289"/>
        <a:ext cx="1998624" cy="1199174"/>
      </dsp:txXfrm>
    </dsp:sp>
    <dsp:sp modelId="{A96332F0-32A4-CD46-8CFA-3510E61AB712}">
      <dsp:nvSpPr>
        <dsp:cNvPr id="0" name=""/>
        <dsp:cNvSpPr/>
      </dsp:nvSpPr>
      <dsp:spPr>
        <a:xfrm>
          <a:off x="700470" y="1399326"/>
          <a:ext cx="1998624" cy="11991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Retriever</a:t>
          </a:r>
        </a:p>
      </dsp:txBody>
      <dsp:txXfrm>
        <a:off x="700470" y="1399326"/>
        <a:ext cx="1998624" cy="1199174"/>
      </dsp:txXfrm>
    </dsp:sp>
    <dsp:sp modelId="{140812DD-06FA-9942-AACA-0C099F2AB958}">
      <dsp:nvSpPr>
        <dsp:cNvPr id="0" name=""/>
        <dsp:cNvSpPr/>
      </dsp:nvSpPr>
      <dsp:spPr>
        <a:xfrm>
          <a:off x="2898957" y="1399326"/>
          <a:ext cx="1998624" cy="11991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Ranker</a:t>
          </a:r>
        </a:p>
      </dsp:txBody>
      <dsp:txXfrm>
        <a:off x="2898957" y="1399326"/>
        <a:ext cx="1998624" cy="1199174"/>
      </dsp:txXfrm>
    </dsp:sp>
    <dsp:sp modelId="{2213F04E-769D-4F43-8C5D-01841FEFF4D1}">
      <dsp:nvSpPr>
        <dsp:cNvPr id="0" name=""/>
        <dsp:cNvSpPr/>
      </dsp:nvSpPr>
      <dsp:spPr>
        <a:xfrm>
          <a:off x="5097444" y="1399326"/>
          <a:ext cx="1998624" cy="11991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Augmentation of the LLM prompt</a:t>
          </a:r>
        </a:p>
      </dsp:txBody>
      <dsp:txXfrm>
        <a:off x="5097444" y="1399326"/>
        <a:ext cx="1998624" cy="1199174"/>
      </dsp:txXfrm>
    </dsp:sp>
    <dsp:sp modelId="{93B6D1E8-2637-394D-BE68-0F3970EE1599}">
      <dsp:nvSpPr>
        <dsp:cNvPr id="0" name=""/>
        <dsp:cNvSpPr/>
      </dsp:nvSpPr>
      <dsp:spPr>
        <a:xfrm>
          <a:off x="2898957" y="2798363"/>
          <a:ext cx="1998624" cy="11991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Generator (LLM)</a:t>
          </a:r>
        </a:p>
      </dsp:txBody>
      <dsp:txXfrm>
        <a:off x="2898957" y="2798363"/>
        <a:ext cx="1998624" cy="11991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BA49AA-6699-4C09-A55B-B4204AA5CDC8}">
      <dsp:nvSpPr>
        <dsp:cNvPr id="0" name=""/>
        <dsp:cNvSpPr/>
      </dsp:nvSpPr>
      <dsp:spPr>
        <a:xfrm>
          <a:off x="0" y="2207"/>
          <a:ext cx="5889686" cy="11189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7BB587-0019-4CBC-8254-79CC2A828EF7}">
      <dsp:nvSpPr>
        <dsp:cNvPr id="0" name=""/>
        <dsp:cNvSpPr/>
      </dsp:nvSpPr>
      <dsp:spPr>
        <a:xfrm>
          <a:off x="338470" y="253962"/>
          <a:ext cx="615400" cy="6154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40B7BA-E9C7-498F-BF83-DE7A447D25DC}">
      <dsp:nvSpPr>
        <dsp:cNvPr id="0" name=""/>
        <dsp:cNvSpPr/>
      </dsp:nvSpPr>
      <dsp:spPr>
        <a:xfrm>
          <a:off x="1292341" y="2207"/>
          <a:ext cx="4597344" cy="111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18" tIns="118418" rIns="118418" bIns="1184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Query a pdf</a:t>
          </a:r>
        </a:p>
      </dsp:txBody>
      <dsp:txXfrm>
        <a:off x="1292341" y="2207"/>
        <a:ext cx="4597344" cy="1118910"/>
      </dsp:txXfrm>
    </dsp:sp>
    <dsp:sp modelId="{E3A6AC50-9B9D-4AA4-9C50-E5AE4CC0E3A8}">
      <dsp:nvSpPr>
        <dsp:cNvPr id="0" name=""/>
        <dsp:cNvSpPr/>
      </dsp:nvSpPr>
      <dsp:spPr>
        <a:xfrm>
          <a:off x="0" y="1400846"/>
          <a:ext cx="5889686" cy="11189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B0218-5A96-4438-A62A-60FA0CE83991}">
      <dsp:nvSpPr>
        <dsp:cNvPr id="0" name=""/>
        <dsp:cNvSpPr/>
      </dsp:nvSpPr>
      <dsp:spPr>
        <a:xfrm>
          <a:off x="338470" y="1652600"/>
          <a:ext cx="615400" cy="6154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09338E-3E18-4B95-8C58-5031771DB61C}">
      <dsp:nvSpPr>
        <dsp:cNvPr id="0" name=""/>
        <dsp:cNvSpPr/>
      </dsp:nvSpPr>
      <dsp:spPr>
        <a:xfrm>
          <a:off x="1292341" y="1400846"/>
          <a:ext cx="4597344" cy="111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18" tIns="118418" rIns="118418" bIns="1184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Consider the images/tables/plots any other visualizations that are in the document</a:t>
          </a:r>
        </a:p>
      </dsp:txBody>
      <dsp:txXfrm>
        <a:off x="1292341" y="1400846"/>
        <a:ext cx="4597344" cy="1118910"/>
      </dsp:txXfrm>
    </dsp:sp>
    <dsp:sp modelId="{2041B7A9-874D-45D1-BE40-E300533B3A41}">
      <dsp:nvSpPr>
        <dsp:cNvPr id="0" name=""/>
        <dsp:cNvSpPr/>
      </dsp:nvSpPr>
      <dsp:spPr>
        <a:xfrm>
          <a:off x="0" y="2799484"/>
          <a:ext cx="5889686" cy="11189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2CB3B5-3FAD-489F-8ECF-3E50B2D7C023}">
      <dsp:nvSpPr>
        <dsp:cNvPr id="0" name=""/>
        <dsp:cNvSpPr/>
      </dsp:nvSpPr>
      <dsp:spPr>
        <a:xfrm>
          <a:off x="338470" y="3051239"/>
          <a:ext cx="615400" cy="6154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BB5A5-1F53-4086-B6B6-D44DF06711BA}">
      <dsp:nvSpPr>
        <dsp:cNvPr id="0" name=""/>
        <dsp:cNvSpPr/>
      </dsp:nvSpPr>
      <dsp:spPr>
        <a:xfrm>
          <a:off x="1292341" y="2799484"/>
          <a:ext cx="4597344" cy="111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18" tIns="118418" rIns="118418" bIns="1184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all of this as context for the language model</a:t>
          </a:r>
        </a:p>
      </dsp:txBody>
      <dsp:txXfrm>
        <a:off x="1292341" y="2799484"/>
        <a:ext cx="4597344" cy="1118910"/>
      </dsp:txXfrm>
    </dsp:sp>
    <dsp:sp modelId="{DCC39236-F7D8-4A3B-81FC-28A36447F1EE}">
      <dsp:nvSpPr>
        <dsp:cNvPr id="0" name=""/>
        <dsp:cNvSpPr/>
      </dsp:nvSpPr>
      <dsp:spPr>
        <a:xfrm>
          <a:off x="0" y="4198122"/>
          <a:ext cx="5889686" cy="111891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3973FC-268D-49EB-B54A-CAB4E683F6B0}">
      <dsp:nvSpPr>
        <dsp:cNvPr id="0" name=""/>
        <dsp:cNvSpPr/>
      </dsp:nvSpPr>
      <dsp:spPr>
        <a:xfrm>
          <a:off x="338470" y="4449877"/>
          <a:ext cx="615400" cy="6154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7A4EBD-85C8-40B8-8401-2D683C6DF501}">
      <dsp:nvSpPr>
        <dsp:cNvPr id="0" name=""/>
        <dsp:cNvSpPr/>
      </dsp:nvSpPr>
      <dsp:spPr>
        <a:xfrm>
          <a:off x="1292341" y="4198122"/>
          <a:ext cx="4597344" cy="11189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418" tIns="118418" rIns="118418" bIns="1184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To form the final answer</a:t>
          </a:r>
        </a:p>
      </dsp:txBody>
      <dsp:txXfrm>
        <a:off x="1292341" y="4198122"/>
        <a:ext cx="4597344" cy="1118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28918-4A30-5948-BE96-AC1D9EBAA70E}" type="datetimeFigureOut">
              <a:rPr lang="en-US" smtClean="0"/>
              <a:t>4/3/25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32C35-12E3-744B-B105-1BB755A49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59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32C35-12E3-744B-B105-1BB755A49C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1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Try without chunking to show </a:t>
            </a:r>
            <a:r>
              <a:rPr lang="en-US" dirty="0" err="1"/>
              <a:t>len</a:t>
            </a:r>
            <a:r>
              <a:rPr lang="en-US" dirty="0"/>
              <a:t> of chunks and different categories, then show with chunking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32C35-12E3-744B-B105-1BB755A49C8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25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32C35-12E3-744B-B105-1BB755A49C8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1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8E426-C709-34C4-6782-903962B37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A7BB6F-7302-42FB-AA80-3040A8B356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4C088-7124-6E15-4A17-D97C96D98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A8D83-C28B-1FA3-0FF4-F0F612B6C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32C35-12E3-744B-B105-1BB755A49C8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41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32C35-12E3-744B-B105-1BB755A49C8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0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748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13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98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79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08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201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4/3/25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82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4/3/25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63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4/3/25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28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69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26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31BA835-12AC-4E8F-955A-EA3F4DE2791F}" type="datetime1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77007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3.png"/><Relationship Id="rId9" Type="http://schemas.microsoft.com/office/2007/relationships/diagramDrawing" Target="../diagrams/drawing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0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svg"/><Relationship Id="rId4" Type="http://schemas.openxmlformats.org/officeDocument/2006/relationships/image" Target="../media/image33.sv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36.png"/><Relationship Id="rId5" Type="http://schemas.openxmlformats.org/officeDocument/2006/relationships/image" Target="../media/image39.png"/><Relationship Id="rId15" Type="http://schemas.openxmlformats.org/officeDocument/2006/relationships/image" Target="../media/image43.png"/><Relationship Id="rId10" Type="http://schemas.openxmlformats.org/officeDocument/2006/relationships/image" Target="../media/image35.sv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14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34.png"/><Relationship Id="rId18" Type="http://schemas.openxmlformats.org/officeDocument/2006/relationships/image" Target="../media/image48.sv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12" Type="http://schemas.openxmlformats.org/officeDocument/2006/relationships/image" Target="../media/image38.sv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9.png"/><Relationship Id="rId5" Type="http://schemas.openxmlformats.org/officeDocument/2006/relationships/image" Target="../media/image41.png"/><Relationship Id="rId15" Type="http://schemas.openxmlformats.org/officeDocument/2006/relationships/image" Target="../media/image45.png"/><Relationship Id="rId10" Type="http://schemas.openxmlformats.org/officeDocument/2006/relationships/image" Target="../media/image37.svg"/><Relationship Id="rId4" Type="http://schemas.openxmlformats.org/officeDocument/2006/relationships/image" Target="../media/image3.png"/><Relationship Id="rId9" Type="http://schemas.openxmlformats.org/officeDocument/2006/relationships/image" Target="../media/image36.png"/><Relationship Id="rId14" Type="http://schemas.openxmlformats.org/officeDocument/2006/relationships/image" Target="../media/image3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platform.openai.com/api-key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groq.com/keys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aistudio.google.com/apikey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huggingface.co/settings/toke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pdf/1706.03762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hyperlink" Target="https://buffalo.box.com/s/3fe8k2ciblo5ov351gm98rcxjjx7e17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bpmcgough/building-an-accurate-tested-rag-pipeline-for-pdf-document-search-with-langchain-01032abbe5e1" TargetMode="External"/><Relationship Id="rId5" Type="http://schemas.openxmlformats.org/officeDocument/2006/relationships/hyperlink" Target="https://github.com/langchain-ai/langchain/blob/master/cookbook/Semi_structured_and_multi_modal_RAG.ipynb?ref=blog.langchain.dev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83DBC4-DF1F-47B4-A427-3A02BF6FC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505947-2EDE-4036-BAB7-9D467D50A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107CE-A324-40CD-893D-2D871179D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9206E69-8320-4953-8527-D4C926A46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B0BA3C-4542-415C-9AD5-4A65B973D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FCC301-B2A8-4BFA-8ADD-314A8AC88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8F48D-EC92-0F61-D760-644D23ED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845" y="808056"/>
            <a:ext cx="5034741" cy="1077229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UB Informs:  RAG WORKSHOP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E4369-98C8-4FCE-300E-39CDFD9E1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3972159" cy="3997828"/>
          </a:xfrm>
        </p:spPr>
        <p:txBody>
          <a:bodyPr>
            <a:normAutofit/>
          </a:bodyPr>
          <a:lstStyle/>
          <a:p>
            <a:r>
              <a:rPr lang="en-US" sz="1800" dirty="0"/>
              <a:t>Presenters:</a:t>
            </a:r>
          </a:p>
          <a:p>
            <a:r>
              <a:rPr lang="en-US" sz="1800" dirty="0"/>
              <a:t>Shruti Kumari</a:t>
            </a:r>
          </a:p>
          <a:p>
            <a:r>
              <a:rPr lang="en-US" sz="1800" dirty="0"/>
              <a:t>V L </a:t>
            </a:r>
            <a:r>
              <a:rPr lang="en-US" sz="1800" dirty="0" err="1"/>
              <a:t>Sivasai</a:t>
            </a:r>
            <a:r>
              <a:rPr lang="en-US" sz="1800" dirty="0"/>
              <a:t> Mani Harshith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1BA995-C21C-4D29-BE49-3CBE57189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4295" y="0"/>
            <a:ext cx="46426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327B1324-1643-EFF1-EA91-2A61AAEF85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3356" y="1434548"/>
            <a:ext cx="3988361" cy="3988361"/>
          </a:xfrm>
          <a:prstGeom prst="rect">
            <a:avLst/>
          </a:prstGeom>
          <a:ln w="12700"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6B63D7C-DA20-4B10-8164-8F1ACA90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90379" y="244088"/>
            <a:ext cx="4139753" cy="6367923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EB1DFB-E9D4-4418-85B6-90079F889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91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" y="-2718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65268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19A13-73DB-C49C-AC15-6B4DB4DE1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4986954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How RAG solves LLM challenges?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B2775AE-C475-E562-F7DE-1D802E6A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739" y="2052116"/>
            <a:ext cx="4901548" cy="3997828"/>
          </a:xfrm>
        </p:spPr>
        <p:txBody>
          <a:bodyPr>
            <a:normAutofit/>
          </a:bodyPr>
          <a:lstStyle/>
          <a:p>
            <a:r>
              <a:rPr lang="en-US" sz="1800" dirty="0"/>
              <a:t>As new data is found</a:t>
            </a:r>
          </a:p>
          <a:p>
            <a:r>
              <a:rPr lang="en-US" sz="1800" dirty="0"/>
              <a:t>Just augment it to the context store</a:t>
            </a:r>
          </a:p>
          <a:p>
            <a:r>
              <a:rPr lang="en-US" sz="1800" dirty="0"/>
              <a:t>Information update concern solved</a:t>
            </a:r>
          </a:p>
          <a:p>
            <a:r>
              <a:rPr lang="en-US" sz="1800" dirty="0"/>
              <a:t>LLM is now being instructed to pay attention to primary source data before responding</a:t>
            </a:r>
          </a:p>
          <a:p>
            <a:r>
              <a:rPr lang="en-US" sz="1800" dirty="0"/>
              <a:t>Less chance of hallucination, data leak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397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Calculator, pen, compass, money and a paper with graphs printed on it">
            <a:extLst>
              <a:ext uri="{FF2B5EF4-FFF2-40B4-BE49-F238E27FC236}">
                <a16:creationId xmlns:a16="http://schemas.microsoft.com/office/drawing/2014/main" id="{2304E087-097E-416A-5217-823CF521F3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654" r="27431" b="-2"/>
          <a:stretch/>
        </p:blipFill>
        <p:spPr>
          <a:xfrm>
            <a:off x="7534656" y="227"/>
            <a:ext cx="4657039" cy="68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72" y="0"/>
            <a:ext cx="4649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83DBC4-DF1F-47B4-A427-3A02BF6FC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505947-2EDE-4036-BAB7-9D467D50A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107CE-A324-40CD-893D-2D871179D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9206E69-8320-4953-8527-D4C926A46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B0BA3C-4542-415C-9AD5-4A65B973D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3FCC301-B2A8-4BFA-8ADD-314A8AC88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E0BF7-7441-12C7-5DF3-9FAB299AF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974905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Query = A complex mystery!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D27E07E-6BAE-B486-7A88-0FCF9A481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3972159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 dirty="0"/>
              <a:t>Retriever component, as a detective</a:t>
            </a:r>
          </a:p>
          <a:p>
            <a:pPr lvl="1">
              <a:lnSpc>
                <a:spcPct val="110000"/>
              </a:lnSpc>
            </a:pPr>
            <a:r>
              <a:rPr lang="en-US" sz="1300" dirty="0"/>
              <a:t>Scours databases, knowledge sources for relevant information and </a:t>
            </a:r>
            <a:r>
              <a:rPr lang="en-US" sz="1300"/>
              <a:t>evidence.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It </a:t>
            </a:r>
            <a:r>
              <a:rPr lang="en-US" sz="1300" dirty="0"/>
              <a:t>compiles a comprehensive set of facts and data points</a:t>
            </a:r>
          </a:p>
          <a:p>
            <a:pPr>
              <a:lnSpc>
                <a:spcPct val="110000"/>
              </a:lnSpc>
            </a:pPr>
            <a:r>
              <a:rPr lang="en-US" sz="1300" dirty="0"/>
              <a:t>Generator component, as a storyteller</a:t>
            </a:r>
          </a:p>
          <a:p>
            <a:pPr lvl="1">
              <a:lnSpc>
                <a:spcPct val="110000"/>
              </a:lnSpc>
            </a:pPr>
            <a:r>
              <a:rPr lang="en-US" sz="1300" dirty="0"/>
              <a:t>Takes the information</a:t>
            </a:r>
          </a:p>
          <a:p>
            <a:pPr lvl="1">
              <a:lnSpc>
                <a:spcPct val="110000"/>
              </a:lnSpc>
            </a:pPr>
            <a:r>
              <a:rPr lang="en-US" sz="1300" dirty="0"/>
              <a:t>Transforms into a coherent and engaging narrative</a:t>
            </a:r>
          </a:p>
          <a:p>
            <a:pPr lvl="1">
              <a:lnSpc>
                <a:spcPct val="110000"/>
              </a:lnSpc>
            </a:pPr>
            <a:r>
              <a:rPr lang="en-US" sz="1300" dirty="0"/>
              <a:t>Presenting a clear and detailed account of the mystery like a detective novel author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1BA995-C21C-4D29-BE49-3CBE57189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4295" y="0"/>
            <a:ext cx="46426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Detective">
            <a:extLst>
              <a:ext uri="{FF2B5EF4-FFF2-40B4-BE49-F238E27FC236}">
                <a16:creationId xmlns:a16="http://schemas.microsoft.com/office/drawing/2014/main" id="{896AFC78-E216-4144-471A-0692B11F3A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3356" y="1434548"/>
            <a:ext cx="3988361" cy="3988361"/>
          </a:xfrm>
          <a:prstGeom prst="rect">
            <a:avLst/>
          </a:prstGeom>
          <a:ln w="12700">
            <a:noFill/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6B63D7C-DA20-4B10-8164-8F1ACA90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90379" y="244088"/>
            <a:ext cx="4139753" cy="6367923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EB1DFB-E9D4-4418-85B6-90079F889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" y="-2718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65268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D7435-FA1A-2635-8384-4B8C2062E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216" y="808056"/>
            <a:ext cx="303458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E5791-C939-1486-678C-5C7AECB53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8784" y="1924389"/>
            <a:ext cx="4901548" cy="3048327"/>
          </a:xfrm>
        </p:spPr>
        <p:txBody>
          <a:bodyPr>
            <a:normAutofit/>
          </a:bodyPr>
          <a:lstStyle/>
          <a:p>
            <a:r>
              <a:rPr lang="en-US" sz="1800" dirty="0"/>
              <a:t>RAG = A framework that allows </a:t>
            </a:r>
            <a:r>
              <a:rPr lang="en-US" sz="1800" dirty="0" err="1"/>
              <a:t>GenAI</a:t>
            </a:r>
            <a:r>
              <a:rPr lang="en-US" sz="1800" dirty="0"/>
              <a:t> models to access external information not included in its training data or model parameters.</a:t>
            </a:r>
          </a:p>
          <a:p>
            <a:r>
              <a:rPr lang="en-US" sz="1800" dirty="0"/>
              <a:t>Best of both retrieval and generative methods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397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 with red strings">
            <a:extLst>
              <a:ext uri="{FF2B5EF4-FFF2-40B4-BE49-F238E27FC236}">
                <a16:creationId xmlns:a16="http://schemas.microsoft.com/office/drawing/2014/main" id="{1633B791-41AD-9D5F-F347-23444E793C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29" r="25343" b="-2"/>
          <a:stretch/>
        </p:blipFill>
        <p:spPr>
          <a:xfrm>
            <a:off x="7534656" y="227"/>
            <a:ext cx="4657039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72" y="0"/>
            <a:ext cx="4649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79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34E919F-0039-45A9-8A1B-B05CD878F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9C5A0E-1D2A-4F4B-8123-B963AD56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3A7CDD-5E6D-48B6-9D66-F8AFFB7D2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5AA4037-397A-4467-A120-C510DDD42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E7B4B2-19E8-410A-A89F-7A2E0485D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6D98D2-ED53-4A46-95A8-7A0D05291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442832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457B2-A6D5-70EB-4655-85DCF9D3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3428998"/>
            <a:ext cx="2658856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Overview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98BC5BE-3558-4B92-867F-8CD65C7BE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113" y="0"/>
            <a:ext cx="59485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Retrieval-Augmented Generation (RAG): A Short Introduction | Artificial  Corner">
            <a:extLst>
              <a:ext uri="{FF2B5EF4-FFF2-40B4-BE49-F238E27FC236}">
                <a16:creationId xmlns:a16="http://schemas.microsoft.com/office/drawing/2014/main" id="{8D0069FF-0A49-FEBE-475A-A4D1698266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9658" y="2114553"/>
            <a:ext cx="5284209" cy="262889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8C4208F-A711-4F9F-B74B-CA7E99A5B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7920" y="236475"/>
            <a:ext cx="5439984" cy="6385049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A542E5A-150E-4078-B605-939EE9F3F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09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97360-2D01-605F-0D8D-ED6D88E12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RAG Components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BDAC970-DDC9-D863-9C5E-FF0CE67B0F2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773599" y="2052116"/>
          <a:ext cx="7796540" cy="399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5922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761A3D-B2ED-94A3-8188-1D0F2677D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7CA577F-F670-4E1E-99BD-DCF61F36B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nd green squares&#10;&#10;AI-generated content may be incorrect.">
            <a:extLst>
              <a:ext uri="{FF2B5EF4-FFF2-40B4-BE49-F238E27FC236}">
                <a16:creationId xmlns:a16="http://schemas.microsoft.com/office/drawing/2014/main" id="{CBB8BFA8-6915-59DC-AB5C-BDF6F30A62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138" r="-1" b="21301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2720421-2EA9-43CB-AA51-641042195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5D691CD-3BC1-4696-BC76-F045A9057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1F569052-5DC3-4256-99EB-570D52175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59A1807-EE9C-4902-8AE4-7DAC340F5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1084EB6-0DFD-42B4-A558-650680647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350937" cy="68580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294DD86-6FE9-48A1-A7B5-D6DB30495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5619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03EE11-B1C9-DCBA-C654-7BED123758A5}"/>
              </a:ext>
            </a:extLst>
          </p:cNvPr>
          <p:cNvSpPr txBox="1">
            <a:spLocks/>
          </p:cNvSpPr>
          <p:nvPr/>
        </p:nvSpPr>
        <p:spPr>
          <a:xfrm>
            <a:off x="962042" y="1867881"/>
            <a:ext cx="6398016" cy="22685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5100" dirty="0"/>
              <a:t>Querying PDFs Using multimodal RAG</a:t>
            </a:r>
          </a:p>
        </p:txBody>
      </p:sp>
    </p:spTree>
    <p:extLst>
      <p:ext uri="{BB962C8B-B14F-4D97-AF65-F5344CB8AC3E}">
        <p14:creationId xmlns:p14="http://schemas.microsoft.com/office/powerpoint/2010/main" val="55595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6ECB0-15F7-5E14-22E7-E7B2B6E0C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F77DB-8B74-E251-79A5-8044F400E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235" y="398860"/>
            <a:ext cx="6154821" cy="662398"/>
          </a:xfrm>
        </p:spPr>
        <p:txBody>
          <a:bodyPr/>
          <a:lstStyle/>
          <a:p>
            <a:pPr algn="ctr"/>
            <a:r>
              <a:rPr lang="en-US" dirty="0"/>
              <a:t>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6CD088-EB28-C324-0B91-E330F775263A}"/>
              </a:ext>
            </a:extLst>
          </p:cNvPr>
          <p:cNvSpPr txBox="1"/>
          <p:nvPr/>
        </p:nvSpPr>
        <p:spPr>
          <a:xfrm>
            <a:off x="1179443" y="5427410"/>
            <a:ext cx="1021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/drive/1zl-MhvfBUl2OAdNMtvExLqVgFf1Db8sM?usp=sharing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05C07A-03C5-5BFB-DCB8-696F365A1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346" y="1061258"/>
            <a:ext cx="4129307" cy="4129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05345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FEBC0A-4E7F-BB52-11B0-81BAB0F48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331" y="2286282"/>
            <a:ext cx="3951106" cy="1369346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What will we see today?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E5DF24-3EC9-3499-5462-063C6025B3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8857379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8018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3DBBA26C-89C3-411F-9753-606A413F8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EAD2215-6311-4D1C-B6B5-F57CB6BFC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BA5DE79-30D1-4A10-8DB9-0A6E523A9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ABD0D63-D23F-4AE7-8270-4185EF9C1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2168E9E-94E9-4BE3-B88C-C8A4681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2107AC1-AA0D-4097-B03D-FD3C632AB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8D231A-EC46-4736-B00F-76D307082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CFA0F8-9133-1EA4-1A91-1315BBA4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7542" y="116037"/>
            <a:ext cx="3940360" cy="8927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200" dirty="0">
                <a:solidFill>
                  <a:srgbClr val="0070C0"/>
                </a:solidFill>
              </a:rPr>
              <a:t>Expectation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50BC4E-42EC-1ACC-E29C-FF328B3AF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96" y="1124833"/>
            <a:ext cx="11727560" cy="543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2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0E99DB-69B1-42D9-9A2E-A196302E0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A1367E-049C-45E5-9C32-CC32DCEAE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65B72-F133-09D7-EF6B-5AE57297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309" y="326018"/>
            <a:ext cx="8289698" cy="822704"/>
          </a:xfrm>
        </p:spPr>
        <p:txBody>
          <a:bodyPr anchor="b">
            <a:normAutofit/>
          </a:bodyPr>
          <a:lstStyle/>
          <a:p>
            <a:pPr algn="ctr"/>
            <a:r>
              <a:rPr lang="en-US" sz="4000" dirty="0"/>
              <a:t>It all starts with a simple PDF!</a:t>
            </a: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16E2DAB7-48CB-400E-9ED2-FB1762BE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589439" y="326017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68348-67C8-632D-B8AB-D101F8B31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9308" y="1591733"/>
            <a:ext cx="8289699" cy="4684887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endParaRPr lang="en-US" dirty="0"/>
          </a:p>
        </p:txBody>
      </p:sp>
      <p:pic>
        <p:nvPicPr>
          <p:cNvPr id="4" name="Content Placeholder 6" descr="Paper with solid fill">
            <a:extLst>
              <a:ext uri="{FF2B5EF4-FFF2-40B4-BE49-F238E27FC236}">
                <a16:creationId xmlns:a16="http://schemas.microsoft.com/office/drawing/2014/main" id="{347DDA0E-3477-8999-761C-BABF4038A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5771" y="1569882"/>
            <a:ext cx="971417" cy="971417"/>
          </a:xfrm>
          <a:prstGeom prst="rect">
            <a:avLst/>
          </a:prstGeom>
        </p:spPr>
      </p:pic>
      <p:pic>
        <p:nvPicPr>
          <p:cNvPr id="5" name="Graphic 4" descr="Image with solid fill">
            <a:extLst>
              <a:ext uri="{FF2B5EF4-FFF2-40B4-BE49-F238E27FC236}">
                <a16:creationId xmlns:a16="http://schemas.microsoft.com/office/drawing/2014/main" id="{57A587B8-EA90-A3C0-1CE1-532B376BA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8953" y="3417604"/>
            <a:ext cx="914400" cy="914400"/>
          </a:xfrm>
          <a:prstGeom prst="rect">
            <a:avLst/>
          </a:prstGeom>
        </p:spPr>
      </p:pic>
      <p:pic>
        <p:nvPicPr>
          <p:cNvPr id="6" name="Graphic 5" descr="Table with solid fill">
            <a:extLst>
              <a:ext uri="{FF2B5EF4-FFF2-40B4-BE49-F238E27FC236}">
                <a16:creationId xmlns:a16="http://schemas.microsoft.com/office/drawing/2014/main" id="{9EAB569C-5AB1-67EE-DD57-556245C035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15459" y="3508007"/>
            <a:ext cx="914400" cy="914400"/>
          </a:xfrm>
          <a:prstGeom prst="rect">
            <a:avLst/>
          </a:prstGeom>
        </p:spPr>
      </p:pic>
      <p:pic>
        <p:nvPicPr>
          <p:cNvPr id="7" name="Graphic 6" descr="Document with solid fill">
            <a:extLst>
              <a:ext uri="{FF2B5EF4-FFF2-40B4-BE49-F238E27FC236}">
                <a16:creationId xmlns:a16="http://schemas.microsoft.com/office/drawing/2014/main" id="{784D331D-6BEA-9CCE-93F5-61A777B86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24195" y="3476976"/>
            <a:ext cx="914400" cy="914400"/>
          </a:xfrm>
          <a:prstGeom prst="rect">
            <a:avLst/>
          </a:prstGeom>
        </p:spPr>
      </p:pic>
      <p:pic>
        <p:nvPicPr>
          <p:cNvPr id="9" name="Graphic 8" descr="Circular flowchart with solid fill">
            <a:extLst>
              <a:ext uri="{FF2B5EF4-FFF2-40B4-BE49-F238E27FC236}">
                <a16:creationId xmlns:a16="http://schemas.microsoft.com/office/drawing/2014/main" id="{1746A85C-8662-2E1D-2E93-D32278A585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86702" y="5326377"/>
            <a:ext cx="914400" cy="914400"/>
          </a:xfrm>
          <a:prstGeom prst="rect">
            <a:avLst/>
          </a:prstGeom>
        </p:spPr>
      </p:pic>
      <p:pic>
        <p:nvPicPr>
          <p:cNvPr id="11" name="Graphic 10" descr="Circular flowchart with solid fill">
            <a:extLst>
              <a:ext uri="{FF2B5EF4-FFF2-40B4-BE49-F238E27FC236}">
                <a16:creationId xmlns:a16="http://schemas.microsoft.com/office/drawing/2014/main" id="{57926D70-D0F3-758F-ACF3-67EC17999E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57178" y="5422651"/>
            <a:ext cx="914400" cy="914400"/>
          </a:xfrm>
          <a:prstGeom prst="rect">
            <a:avLst/>
          </a:prstGeom>
        </p:spPr>
      </p:pic>
      <p:pic>
        <p:nvPicPr>
          <p:cNvPr id="13" name="Graphic 12" descr="Circular flowchart with solid fill">
            <a:extLst>
              <a:ext uri="{FF2B5EF4-FFF2-40B4-BE49-F238E27FC236}">
                <a16:creationId xmlns:a16="http://schemas.microsoft.com/office/drawing/2014/main" id="{4452AB8E-176A-DDE4-49F4-134FBD4674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38542" y="5319371"/>
            <a:ext cx="914400" cy="9144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37CD49-61FA-26B2-26A9-4F13AEDEBD85}"/>
              </a:ext>
            </a:extLst>
          </p:cNvPr>
          <p:cNvCxnSpPr>
            <a:cxnSpLocks/>
          </p:cNvCxnSpPr>
          <p:nvPr/>
        </p:nvCxnSpPr>
        <p:spPr>
          <a:xfrm flipH="1">
            <a:off x="2801480" y="2577582"/>
            <a:ext cx="2339405" cy="8941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0F0B441-F841-F77D-05B2-3AB9B2BEB6A9}"/>
              </a:ext>
            </a:extLst>
          </p:cNvPr>
          <p:cNvCxnSpPr>
            <a:cxnSpLocks/>
          </p:cNvCxnSpPr>
          <p:nvPr/>
        </p:nvCxnSpPr>
        <p:spPr>
          <a:xfrm>
            <a:off x="5535846" y="2821492"/>
            <a:ext cx="0" cy="7969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2B3568-44AA-6CB9-E285-FB31094D33B8}"/>
              </a:ext>
            </a:extLst>
          </p:cNvPr>
          <p:cNvCxnSpPr>
            <a:cxnSpLocks/>
          </p:cNvCxnSpPr>
          <p:nvPr/>
        </p:nvCxnSpPr>
        <p:spPr>
          <a:xfrm>
            <a:off x="5989513" y="2534698"/>
            <a:ext cx="1860259" cy="815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1AE79F-16B1-21B1-2265-9653BF6E3ACA}"/>
              </a:ext>
            </a:extLst>
          </p:cNvPr>
          <p:cNvCxnSpPr>
            <a:cxnSpLocks/>
          </p:cNvCxnSpPr>
          <p:nvPr/>
        </p:nvCxnSpPr>
        <p:spPr>
          <a:xfrm>
            <a:off x="2565389" y="4761913"/>
            <a:ext cx="0" cy="561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30D6B0-E230-7797-AA88-0DBF19D9B998}"/>
              </a:ext>
            </a:extLst>
          </p:cNvPr>
          <p:cNvCxnSpPr>
            <a:cxnSpLocks/>
          </p:cNvCxnSpPr>
          <p:nvPr/>
        </p:nvCxnSpPr>
        <p:spPr>
          <a:xfrm>
            <a:off x="5584432" y="4714434"/>
            <a:ext cx="0" cy="7888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0D95F5-C208-525E-A75E-B1792120193E}"/>
              </a:ext>
            </a:extLst>
          </p:cNvPr>
          <p:cNvCxnSpPr>
            <a:cxnSpLocks/>
          </p:cNvCxnSpPr>
          <p:nvPr/>
        </p:nvCxnSpPr>
        <p:spPr>
          <a:xfrm>
            <a:off x="8329724" y="4667307"/>
            <a:ext cx="1" cy="6028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A38BF6D-DD9B-2DF1-ED3B-2D28A8BDE43C}"/>
              </a:ext>
            </a:extLst>
          </p:cNvPr>
          <p:cNvSpPr txBox="1"/>
          <p:nvPr/>
        </p:nvSpPr>
        <p:spPr>
          <a:xfrm>
            <a:off x="2142993" y="4345102"/>
            <a:ext cx="109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FA2CEE-B583-355F-53D7-B36FF77A83A1}"/>
              </a:ext>
            </a:extLst>
          </p:cNvPr>
          <p:cNvSpPr txBox="1"/>
          <p:nvPr/>
        </p:nvSpPr>
        <p:spPr>
          <a:xfrm>
            <a:off x="5032173" y="4332004"/>
            <a:ext cx="109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TABLES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5D1011-2F93-F676-627E-F4E9ABB82BC5}"/>
              </a:ext>
            </a:extLst>
          </p:cNvPr>
          <p:cNvSpPr txBox="1"/>
          <p:nvPr/>
        </p:nvSpPr>
        <p:spPr>
          <a:xfrm>
            <a:off x="7781086" y="4234517"/>
            <a:ext cx="109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12FD14-9B63-C1B9-6FC4-9F7902CD8E22}"/>
              </a:ext>
            </a:extLst>
          </p:cNvPr>
          <p:cNvSpPr txBox="1"/>
          <p:nvPr/>
        </p:nvSpPr>
        <p:spPr>
          <a:xfrm>
            <a:off x="2443551" y="2521311"/>
            <a:ext cx="72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PDF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8114BDC-7427-2E89-B7C2-7DDB0FB63506}"/>
              </a:ext>
            </a:extLst>
          </p:cNvPr>
          <p:cNvSpPr/>
          <p:nvPr/>
        </p:nvSpPr>
        <p:spPr>
          <a:xfrm>
            <a:off x="4487594" y="1788179"/>
            <a:ext cx="2616591" cy="7331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UNSTRUCTURED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6607ACE-83A0-1E45-D497-BD346665F32E}"/>
              </a:ext>
            </a:extLst>
          </p:cNvPr>
          <p:cNvCxnSpPr>
            <a:cxnSpLocks/>
          </p:cNvCxnSpPr>
          <p:nvPr/>
        </p:nvCxnSpPr>
        <p:spPr>
          <a:xfrm>
            <a:off x="3240271" y="2084399"/>
            <a:ext cx="11066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46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6CDEC81-804D-46B6-95DA-DEF2A7586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0333DD4-1BAD-4A0F-97CE-BC0365285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00B2048-F340-478F-9B06-A78BBA2D6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0E845C87-7EAA-46AF-B7BA-7D9A27F7F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AAAE793-35FD-4F15-816E-C3B8E037B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2A5D4C3-50B1-4596-A008-B91727460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762" y="0"/>
            <a:ext cx="38490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et's build a Retrieval Augmented Generation (RAG) Chatbot">
            <a:extLst>
              <a:ext uri="{FF2B5EF4-FFF2-40B4-BE49-F238E27FC236}">
                <a16:creationId xmlns:a16="http://schemas.microsoft.com/office/drawing/2014/main" id="{209D09F7-7E19-FA88-61C5-3F8E5C523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4" r="58820"/>
          <a:stretch/>
        </p:blipFill>
        <p:spPr bwMode="auto">
          <a:xfrm>
            <a:off x="1326490" y="936251"/>
            <a:ext cx="3216065" cy="4985497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E9129AA9-E0F9-4F97-BBA2-96A79DEFF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2940" y="0"/>
            <a:ext cx="652490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93CD34-2659-62BA-7951-B46820F6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068" y="2128572"/>
            <a:ext cx="4745117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100" dirty="0"/>
              <a:t>Retrieval Augmented Generation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7C8A03-A59D-4813-A456-D2D23826D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31734" y="231960"/>
            <a:ext cx="3384630" cy="6391933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024641D-BB05-4708-8F6A-9824DECAF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9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E1850B-81EE-4905-9A6F-BDF593EC7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250539-5364-4CFC-82C6-D791BC0C8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9" name="Graphic 18" descr="Circular flowchart with solid fill">
            <a:extLst>
              <a:ext uri="{FF2B5EF4-FFF2-40B4-BE49-F238E27FC236}">
                <a16:creationId xmlns:a16="http://schemas.microsoft.com/office/drawing/2014/main" id="{D59E5F1E-6CE4-656A-9E2E-A62C40842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1757" y="529581"/>
            <a:ext cx="914400" cy="914400"/>
          </a:xfrm>
          <a:prstGeom prst="rect">
            <a:avLst/>
          </a:prstGeom>
        </p:spPr>
      </p:pic>
      <p:pic>
        <p:nvPicPr>
          <p:cNvPr id="21" name="Graphic 20" descr="Circular flowchart with solid fill">
            <a:extLst>
              <a:ext uri="{FF2B5EF4-FFF2-40B4-BE49-F238E27FC236}">
                <a16:creationId xmlns:a16="http://schemas.microsoft.com/office/drawing/2014/main" id="{ECF804AC-0458-95B3-7AD4-DAD06DC29F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3413" y="456053"/>
            <a:ext cx="914400" cy="914400"/>
          </a:xfrm>
          <a:prstGeom prst="rect">
            <a:avLst/>
          </a:prstGeom>
        </p:spPr>
      </p:pic>
      <p:pic>
        <p:nvPicPr>
          <p:cNvPr id="23" name="Graphic 22" descr="Circular flowchart with solid fill">
            <a:extLst>
              <a:ext uri="{FF2B5EF4-FFF2-40B4-BE49-F238E27FC236}">
                <a16:creationId xmlns:a16="http://schemas.microsoft.com/office/drawing/2014/main" id="{1F934F5D-AA1D-8F9B-D9C6-FDCE31F532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9229" y="524057"/>
            <a:ext cx="914400" cy="914400"/>
          </a:xfrm>
          <a:prstGeom prst="rect">
            <a:avLst/>
          </a:prstGeom>
        </p:spPr>
      </p:pic>
      <p:pic>
        <p:nvPicPr>
          <p:cNvPr id="149" name="Content Placeholder 148" descr="Database with solid fill">
            <a:extLst>
              <a:ext uri="{FF2B5EF4-FFF2-40B4-BE49-F238E27FC236}">
                <a16:creationId xmlns:a16="http://schemas.microsoft.com/office/drawing/2014/main" id="{8402A7D7-E1BE-F5CF-183C-5862796CF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72348" y="5815562"/>
            <a:ext cx="776091" cy="776091"/>
          </a:xfrm>
        </p:spPr>
      </p:pic>
      <p:pic>
        <p:nvPicPr>
          <p:cNvPr id="91" name="Graphic 90" descr="Image with solid fill">
            <a:extLst>
              <a:ext uri="{FF2B5EF4-FFF2-40B4-BE49-F238E27FC236}">
                <a16:creationId xmlns:a16="http://schemas.microsoft.com/office/drawing/2014/main" id="{A546DE6A-2672-FE04-35AC-601C10D32F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8199" y="1703936"/>
            <a:ext cx="656641" cy="656641"/>
          </a:xfrm>
          <a:prstGeom prst="rect">
            <a:avLst/>
          </a:prstGeom>
        </p:spPr>
      </p:pic>
      <p:pic>
        <p:nvPicPr>
          <p:cNvPr id="92" name="Graphic 91" descr="Table with solid fill">
            <a:extLst>
              <a:ext uri="{FF2B5EF4-FFF2-40B4-BE49-F238E27FC236}">
                <a16:creationId xmlns:a16="http://schemas.microsoft.com/office/drawing/2014/main" id="{B22591FF-36FD-A8D7-1E17-85D4D923E9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40884" y="4112216"/>
            <a:ext cx="656975" cy="656975"/>
          </a:xfrm>
          <a:prstGeom prst="rect">
            <a:avLst/>
          </a:prstGeom>
        </p:spPr>
      </p:pic>
      <p:pic>
        <p:nvPicPr>
          <p:cNvPr id="93" name="Graphic 92" descr="Document with solid fill">
            <a:extLst>
              <a:ext uri="{FF2B5EF4-FFF2-40B4-BE49-F238E27FC236}">
                <a16:creationId xmlns:a16="http://schemas.microsoft.com/office/drawing/2014/main" id="{D7952F79-B688-62E1-1285-9F66988C35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77174" y="1717549"/>
            <a:ext cx="649484" cy="649484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D57D7D59-C8D9-57C7-DA18-4F2029418EE3}"/>
              </a:ext>
            </a:extLst>
          </p:cNvPr>
          <p:cNvSpPr/>
          <p:nvPr/>
        </p:nvSpPr>
        <p:spPr>
          <a:xfrm>
            <a:off x="2773530" y="1845247"/>
            <a:ext cx="1429809" cy="345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1B6224-74D2-91E6-7258-6D03594AA5F4}"/>
              </a:ext>
            </a:extLst>
          </p:cNvPr>
          <p:cNvSpPr/>
          <p:nvPr/>
        </p:nvSpPr>
        <p:spPr>
          <a:xfrm>
            <a:off x="5853985" y="1821109"/>
            <a:ext cx="1429809" cy="345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36D3CC3-8F4E-B1A4-0E49-4FBCBBB6DFF5}"/>
              </a:ext>
            </a:extLst>
          </p:cNvPr>
          <p:cNvSpPr/>
          <p:nvPr/>
        </p:nvSpPr>
        <p:spPr>
          <a:xfrm>
            <a:off x="8639905" y="1912035"/>
            <a:ext cx="1429809" cy="345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AD5F7EE-6B49-4148-34B3-1CEAE9D10071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776429" y="1438457"/>
            <a:ext cx="0" cy="2068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0E55D73-4230-2926-F7D2-E781EF4B1D7A}"/>
              </a:ext>
            </a:extLst>
          </p:cNvPr>
          <p:cNvCxnSpPr>
            <a:cxnSpLocks/>
          </p:cNvCxnSpPr>
          <p:nvPr/>
        </p:nvCxnSpPr>
        <p:spPr>
          <a:xfrm>
            <a:off x="5758814" y="1335028"/>
            <a:ext cx="0" cy="310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D52DE5E-FA7E-B150-8929-2895F57B4ED4}"/>
              </a:ext>
            </a:extLst>
          </p:cNvPr>
          <p:cNvCxnSpPr>
            <a:cxnSpLocks/>
          </p:cNvCxnSpPr>
          <p:nvPr/>
        </p:nvCxnSpPr>
        <p:spPr>
          <a:xfrm>
            <a:off x="8639905" y="1370453"/>
            <a:ext cx="0" cy="417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4" name="Graphic 113" descr="Document with solid fill">
            <a:extLst>
              <a:ext uri="{FF2B5EF4-FFF2-40B4-BE49-F238E27FC236}">
                <a16:creationId xmlns:a16="http://schemas.microsoft.com/office/drawing/2014/main" id="{B641784D-FA34-F530-031E-A1403785AC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31794" y="3353506"/>
            <a:ext cx="649484" cy="649484"/>
          </a:xfrm>
          <a:prstGeom prst="rect">
            <a:avLst/>
          </a:prstGeom>
        </p:spPr>
      </p:pic>
      <p:pic>
        <p:nvPicPr>
          <p:cNvPr id="115" name="Graphic 114" descr="Table with solid fill">
            <a:extLst>
              <a:ext uri="{FF2B5EF4-FFF2-40B4-BE49-F238E27FC236}">
                <a16:creationId xmlns:a16="http://schemas.microsoft.com/office/drawing/2014/main" id="{4C3796D5-2E03-1A3E-F2C8-C46ADF4E82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35911" y="1677425"/>
            <a:ext cx="656975" cy="656975"/>
          </a:xfrm>
          <a:prstGeom prst="rect">
            <a:avLst/>
          </a:prstGeom>
        </p:spPr>
      </p:pic>
      <p:pic>
        <p:nvPicPr>
          <p:cNvPr id="116" name="Graphic 115" descr="Image with solid fill">
            <a:extLst>
              <a:ext uri="{FF2B5EF4-FFF2-40B4-BE49-F238E27FC236}">
                <a16:creationId xmlns:a16="http://schemas.microsoft.com/office/drawing/2014/main" id="{968C2FD6-7ADA-57FB-ABB0-B821F0C755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31794" y="4748645"/>
            <a:ext cx="656641" cy="656641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19EF9EA9-A480-DA7B-405D-47B5C4366E96}"/>
              </a:ext>
            </a:extLst>
          </p:cNvPr>
          <p:cNvSpPr/>
          <p:nvPr/>
        </p:nvSpPr>
        <p:spPr>
          <a:xfrm>
            <a:off x="7374403" y="3374558"/>
            <a:ext cx="1429809" cy="345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BAF6146-43FC-DFD7-1DB5-36E68FF21358}"/>
              </a:ext>
            </a:extLst>
          </p:cNvPr>
          <p:cNvSpPr/>
          <p:nvPr/>
        </p:nvSpPr>
        <p:spPr>
          <a:xfrm>
            <a:off x="7374402" y="4078188"/>
            <a:ext cx="1429809" cy="345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05D2513-9BF1-719A-1CA2-72DDE94D2662}"/>
              </a:ext>
            </a:extLst>
          </p:cNvPr>
          <p:cNvSpPr/>
          <p:nvPr/>
        </p:nvSpPr>
        <p:spPr>
          <a:xfrm>
            <a:off x="7369255" y="4764464"/>
            <a:ext cx="1429809" cy="345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28B04FE-7D4D-3673-4C81-6E092047FC66}"/>
              </a:ext>
            </a:extLst>
          </p:cNvPr>
          <p:cNvCxnSpPr>
            <a:cxnSpLocks/>
          </p:cNvCxnSpPr>
          <p:nvPr/>
        </p:nvCxnSpPr>
        <p:spPr>
          <a:xfrm>
            <a:off x="3686290" y="3678248"/>
            <a:ext cx="343039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6D4A3DA-FCCF-D924-A9E3-991437DD5E86}"/>
              </a:ext>
            </a:extLst>
          </p:cNvPr>
          <p:cNvCxnSpPr>
            <a:cxnSpLocks/>
          </p:cNvCxnSpPr>
          <p:nvPr/>
        </p:nvCxnSpPr>
        <p:spPr>
          <a:xfrm>
            <a:off x="3686290" y="4403051"/>
            <a:ext cx="3459231" cy="389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344CE10-08FE-BE36-578F-5FC81974B641}"/>
              </a:ext>
            </a:extLst>
          </p:cNvPr>
          <p:cNvCxnSpPr>
            <a:cxnSpLocks/>
          </p:cNvCxnSpPr>
          <p:nvPr/>
        </p:nvCxnSpPr>
        <p:spPr>
          <a:xfrm flipV="1">
            <a:off x="3715131" y="5049846"/>
            <a:ext cx="3555739" cy="27119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CA411217-5D85-537F-829E-266D38CE4E09}"/>
              </a:ext>
            </a:extLst>
          </p:cNvPr>
          <p:cNvSpPr txBox="1"/>
          <p:nvPr/>
        </p:nvSpPr>
        <p:spPr>
          <a:xfrm>
            <a:off x="4984972" y="4066372"/>
            <a:ext cx="125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 id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544FE15-1554-A60E-1A96-DA473B86EBAB}"/>
              </a:ext>
            </a:extLst>
          </p:cNvPr>
          <p:cNvSpPr txBox="1"/>
          <p:nvPr/>
        </p:nvSpPr>
        <p:spPr>
          <a:xfrm>
            <a:off x="4984971" y="3304625"/>
            <a:ext cx="125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 id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FDEBF2B-3F2B-E763-0C3A-29B2DDF04640}"/>
              </a:ext>
            </a:extLst>
          </p:cNvPr>
          <p:cNvSpPr txBox="1"/>
          <p:nvPr/>
        </p:nvSpPr>
        <p:spPr>
          <a:xfrm>
            <a:off x="5008620" y="4742676"/>
            <a:ext cx="125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 id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0BED7AC-256D-C37E-39B1-7130A05A5E87}"/>
              </a:ext>
            </a:extLst>
          </p:cNvPr>
          <p:cNvSpPr txBox="1"/>
          <p:nvPr/>
        </p:nvSpPr>
        <p:spPr>
          <a:xfrm>
            <a:off x="2641097" y="3094892"/>
            <a:ext cx="1074034" cy="244777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0E8CEDB-13F4-5815-1614-669EFC2D7C38}"/>
              </a:ext>
            </a:extLst>
          </p:cNvPr>
          <p:cNvSpPr txBox="1"/>
          <p:nvPr/>
        </p:nvSpPr>
        <p:spPr>
          <a:xfrm>
            <a:off x="7116680" y="3094892"/>
            <a:ext cx="2125794" cy="231039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51" name="Graphic 150" descr="Database outline">
            <a:extLst>
              <a:ext uri="{FF2B5EF4-FFF2-40B4-BE49-F238E27FC236}">
                <a16:creationId xmlns:a16="http://schemas.microsoft.com/office/drawing/2014/main" id="{D8362718-AC9E-A56F-0615-829F937B27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66593" y="5734710"/>
            <a:ext cx="914400" cy="914400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93938973-B4E7-701D-4BDD-F472B0DA3D34}"/>
              </a:ext>
            </a:extLst>
          </p:cNvPr>
          <p:cNvSpPr txBox="1"/>
          <p:nvPr/>
        </p:nvSpPr>
        <p:spPr>
          <a:xfrm>
            <a:off x="3451315" y="6246055"/>
            <a:ext cx="142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 store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D648CA4-91A3-B9B3-06D8-CFF0D92EE441}"/>
              </a:ext>
            </a:extLst>
          </p:cNvPr>
          <p:cNvSpPr txBox="1"/>
          <p:nvPr/>
        </p:nvSpPr>
        <p:spPr>
          <a:xfrm>
            <a:off x="8780993" y="6344529"/>
            <a:ext cx="142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Vector DB</a:t>
            </a:r>
          </a:p>
        </p:txBody>
      </p: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5AA6B73D-DA73-431E-FB04-4DC25DC54876}"/>
              </a:ext>
            </a:extLst>
          </p:cNvPr>
          <p:cNvCxnSpPr>
            <a:cxnSpLocks/>
          </p:cNvCxnSpPr>
          <p:nvPr/>
        </p:nvCxnSpPr>
        <p:spPr>
          <a:xfrm>
            <a:off x="2475127" y="2410802"/>
            <a:ext cx="549427" cy="571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E73B0BB-5522-DAB7-31A3-4EE923C57BA2}"/>
              </a:ext>
            </a:extLst>
          </p:cNvPr>
          <p:cNvCxnSpPr>
            <a:cxnSpLocks/>
          </p:cNvCxnSpPr>
          <p:nvPr/>
        </p:nvCxnSpPr>
        <p:spPr>
          <a:xfrm flipH="1">
            <a:off x="3419305" y="2238154"/>
            <a:ext cx="1677123" cy="7665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46837334-8242-8D50-FB5B-C2EAE9E4551C}"/>
              </a:ext>
            </a:extLst>
          </p:cNvPr>
          <p:cNvCxnSpPr>
            <a:cxnSpLocks/>
          </p:cNvCxnSpPr>
          <p:nvPr/>
        </p:nvCxnSpPr>
        <p:spPr>
          <a:xfrm flipH="1">
            <a:off x="3881107" y="2352857"/>
            <a:ext cx="4214283" cy="795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1B5AE137-E580-2802-477D-420F9BE0B081}"/>
              </a:ext>
            </a:extLst>
          </p:cNvPr>
          <p:cNvCxnSpPr>
            <a:cxnSpLocks/>
          </p:cNvCxnSpPr>
          <p:nvPr/>
        </p:nvCxnSpPr>
        <p:spPr>
          <a:xfrm>
            <a:off x="3253329" y="2318644"/>
            <a:ext cx="4115926" cy="686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2D63BEEE-45AB-F1D2-F86E-0A71218C5D9D}"/>
              </a:ext>
            </a:extLst>
          </p:cNvPr>
          <p:cNvCxnSpPr>
            <a:cxnSpLocks/>
          </p:cNvCxnSpPr>
          <p:nvPr/>
        </p:nvCxnSpPr>
        <p:spPr>
          <a:xfrm>
            <a:off x="6426103" y="2279349"/>
            <a:ext cx="1364687" cy="7324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F07A50EA-4AFC-9A46-E1F9-AD928A05CFA1}"/>
              </a:ext>
            </a:extLst>
          </p:cNvPr>
          <p:cNvCxnSpPr>
            <a:cxnSpLocks/>
          </p:cNvCxnSpPr>
          <p:nvPr/>
        </p:nvCxnSpPr>
        <p:spPr>
          <a:xfrm flipH="1">
            <a:off x="8147457" y="2387304"/>
            <a:ext cx="938700" cy="5950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5EF34F2-88AC-C07C-5F5B-636163E3BE73}"/>
              </a:ext>
            </a:extLst>
          </p:cNvPr>
          <p:cNvCxnSpPr>
            <a:cxnSpLocks/>
          </p:cNvCxnSpPr>
          <p:nvPr/>
        </p:nvCxnSpPr>
        <p:spPr>
          <a:xfrm>
            <a:off x="7270870" y="5542671"/>
            <a:ext cx="595723" cy="7033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77E78DA0-F998-15DD-5238-E0B96ECAD828}"/>
              </a:ext>
            </a:extLst>
          </p:cNvPr>
          <p:cNvSpPr txBox="1"/>
          <p:nvPr/>
        </p:nvSpPr>
        <p:spPr>
          <a:xfrm>
            <a:off x="6208796" y="6222235"/>
            <a:ext cx="201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Text Embeddings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F75770A0-9EF6-4946-4EF6-A5EF09083A94}"/>
              </a:ext>
            </a:extLst>
          </p:cNvPr>
          <p:cNvCxnSpPr>
            <a:cxnSpLocks/>
          </p:cNvCxnSpPr>
          <p:nvPr/>
        </p:nvCxnSpPr>
        <p:spPr>
          <a:xfrm>
            <a:off x="2692904" y="5632839"/>
            <a:ext cx="212064" cy="3110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35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4B34B-06C7-284B-C82B-548142D6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938E11C-BBC3-3E4A-A573-21410DF34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A21BBF-C8FE-DA7D-9021-578EDEEDE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29C63BD-D5F9-B99A-1F6D-5B0DBC88A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1F0963-CD34-B17A-C7C7-6695C1AF4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15AD92-1C7C-1E54-6296-1EC934AF6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714C563-DD07-7597-2E74-187EA0210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4CE182-AD7C-D86B-07C6-4940EFB76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60018A-89BA-FCB8-BC0A-B2548908E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49" name="Content Placeholder 148" descr="Database with solid fill">
            <a:extLst>
              <a:ext uri="{FF2B5EF4-FFF2-40B4-BE49-F238E27FC236}">
                <a16:creationId xmlns:a16="http://schemas.microsoft.com/office/drawing/2014/main" id="{A6148078-CFFC-1DE1-1118-ADD174859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7776" y="664556"/>
            <a:ext cx="776091" cy="776091"/>
          </a:xfrm>
        </p:spPr>
      </p:pic>
      <p:pic>
        <p:nvPicPr>
          <p:cNvPr id="151" name="Graphic 150" descr="Database outline">
            <a:extLst>
              <a:ext uri="{FF2B5EF4-FFF2-40B4-BE49-F238E27FC236}">
                <a16:creationId xmlns:a16="http://schemas.microsoft.com/office/drawing/2014/main" id="{D9A00200-00E6-A56A-B465-790D6E76B3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11896" y="614115"/>
            <a:ext cx="914400" cy="914400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19D63ED7-3EA8-04C5-EA4C-8453C295AADC}"/>
              </a:ext>
            </a:extLst>
          </p:cNvPr>
          <p:cNvSpPr txBox="1"/>
          <p:nvPr/>
        </p:nvSpPr>
        <p:spPr>
          <a:xfrm>
            <a:off x="2831794" y="1071315"/>
            <a:ext cx="142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 store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1EF2D65-268C-0921-F6D8-3E3E88FD0B4E}"/>
              </a:ext>
            </a:extLst>
          </p:cNvPr>
          <p:cNvSpPr txBox="1"/>
          <p:nvPr/>
        </p:nvSpPr>
        <p:spPr>
          <a:xfrm>
            <a:off x="8426296" y="1052601"/>
            <a:ext cx="142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Vector DB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7C18AA-4DB9-BDCA-0377-C1614448A7F4}"/>
              </a:ext>
            </a:extLst>
          </p:cNvPr>
          <p:cNvSpPr/>
          <p:nvPr/>
        </p:nvSpPr>
        <p:spPr>
          <a:xfrm>
            <a:off x="5257247" y="2130082"/>
            <a:ext cx="1429809" cy="345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DA2B81-6926-D2E9-910E-6AF60DF727A1}"/>
              </a:ext>
            </a:extLst>
          </p:cNvPr>
          <p:cNvSpPr/>
          <p:nvPr/>
        </p:nvSpPr>
        <p:spPr>
          <a:xfrm>
            <a:off x="5257247" y="2781965"/>
            <a:ext cx="1429809" cy="345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4758E5-40A0-D5AA-2AFA-897511FD3BB5}"/>
              </a:ext>
            </a:extLst>
          </p:cNvPr>
          <p:cNvSpPr/>
          <p:nvPr/>
        </p:nvSpPr>
        <p:spPr>
          <a:xfrm>
            <a:off x="5257247" y="3491029"/>
            <a:ext cx="1429809" cy="3456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9BBF8-2E98-D5CB-9993-C44C4D50648F}"/>
              </a:ext>
            </a:extLst>
          </p:cNvPr>
          <p:cNvSpPr txBox="1"/>
          <p:nvPr/>
        </p:nvSpPr>
        <p:spPr>
          <a:xfrm>
            <a:off x="4812706" y="1810534"/>
            <a:ext cx="2125794" cy="231039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AE89E6-6887-0E05-EEB2-73324E0F1BCF}"/>
              </a:ext>
            </a:extLst>
          </p:cNvPr>
          <p:cNvSpPr txBox="1"/>
          <p:nvPr/>
        </p:nvSpPr>
        <p:spPr>
          <a:xfrm>
            <a:off x="9224305" y="2474534"/>
            <a:ext cx="158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QUERY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F23943-E72A-3D1C-FEF8-04DBCE57A556}"/>
              </a:ext>
            </a:extLst>
          </p:cNvPr>
          <p:cNvCxnSpPr/>
          <p:nvPr/>
        </p:nvCxnSpPr>
        <p:spPr>
          <a:xfrm flipH="1" flipV="1">
            <a:off x="8032652" y="1528515"/>
            <a:ext cx="1069145" cy="946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0F6612-0232-3CFE-117E-51EA283A078B}"/>
              </a:ext>
            </a:extLst>
          </p:cNvPr>
          <p:cNvCxnSpPr>
            <a:cxnSpLocks/>
          </p:cNvCxnSpPr>
          <p:nvPr/>
        </p:nvCxnSpPr>
        <p:spPr>
          <a:xfrm flipH="1">
            <a:off x="6687056" y="1181686"/>
            <a:ext cx="824840" cy="5345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FD2881-D25C-4074-5273-E154D9A6D5E2}"/>
              </a:ext>
            </a:extLst>
          </p:cNvPr>
          <p:cNvCxnSpPr>
            <a:cxnSpLocks/>
          </p:cNvCxnSpPr>
          <p:nvPr/>
        </p:nvCxnSpPr>
        <p:spPr>
          <a:xfrm flipH="1" flipV="1">
            <a:off x="2831794" y="1528515"/>
            <a:ext cx="1909018" cy="2971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43416A6-9F53-E590-9D07-406F7AE732B5}"/>
              </a:ext>
            </a:extLst>
          </p:cNvPr>
          <p:cNvSpPr txBox="1"/>
          <p:nvPr/>
        </p:nvSpPr>
        <p:spPr>
          <a:xfrm>
            <a:off x="3181202" y="1648002"/>
            <a:ext cx="1035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 id</a:t>
            </a:r>
          </a:p>
        </p:txBody>
      </p:sp>
      <p:pic>
        <p:nvPicPr>
          <p:cNvPr id="29" name="Graphic 28" descr="Table with solid fill">
            <a:extLst>
              <a:ext uri="{FF2B5EF4-FFF2-40B4-BE49-F238E27FC236}">
                <a16:creationId xmlns:a16="http://schemas.microsoft.com/office/drawing/2014/main" id="{830F6A71-1240-5DA8-DD30-6FA83E5480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38316" y="5094975"/>
            <a:ext cx="656975" cy="656975"/>
          </a:xfrm>
          <a:prstGeom prst="rect">
            <a:avLst/>
          </a:prstGeom>
        </p:spPr>
      </p:pic>
      <p:pic>
        <p:nvPicPr>
          <p:cNvPr id="30" name="Graphic 29" descr="Document with solid fill">
            <a:extLst>
              <a:ext uri="{FF2B5EF4-FFF2-40B4-BE49-F238E27FC236}">
                <a16:creationId xmlns:a16="http://schemas.microsoft.com/office/drawing/2014/main" id="{C2ED4086-6408-4C53-0A5C-0DE3FB892C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94274" y="4344051"/>
            <a:ext cx="649484" cy="649484"/>
          </a:xfrm>
          <a:prstGeom prst="rect">
            <a:avLst/>
          </a:prstGeom>
        </p:spPr>
      </p:pic>
      <p:pic>
        <p:nvPicPr>
          <p:cNvPr id="31" name="Graphic 30" descr="Image with solid fill">
            <a:extLst>
              <a:ext uri="{FF2B5EF4-FFF2-40B4-BE49-F238E27FC236}">
                <a16:creationId xmlns:a16="http://schemas.microsoft.com/office/drawing/2014/main" id="{A11C3DF5-664D-777E-EE52-65E4589F82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38650" y="5732313"/>
            <a:ext cx="656641" cy="6566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D3ED29E-048F-30DA-6ADC-69FE1E825DC3}"/>
              </a:ext>
            </a:extLst>
          </p:cNvPr>
          <p:cNvSpPr txBox="1"/>
          <p:nvPr/>
        </p:nvSpPr>
        <p:spPr>
          <a:xfrm>
            <a:off x="2681999" y="4105595"/>
            <a:ext cx="1074034" cy="244777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6BCBA0-7424-7D7B-951F-482D59FE39FE}"/>
              </a:ext>
            </a:extLst>
          </p:cNvPr>
          <p:cNvSpPr txBox="1"/>
          <p:nvPr/>
        </p:nvSpPr>
        <p:spPr>
          <a:xfrm>
            <a:off x="3796338" y="6225068"/>
            <a:ext cx="241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Retrieved Documents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9E34853-D8D4-BC83-C358-9994E7B71AF8}"/>
              </a:ext>
            </a:extLst>
          </p:cNvPr>
          <p:cNvCxnSpPr>
            <a:cxnSpLocks/>
          </p:cNvCxnSpPr>
          <p:nvPr/>
        </p:nvCxnSpPr>
        <p:spPr>
          <a:xfrm>
            <a:off x="2461846" y="1440647"/>
            <a:ext cx="369948" cy="2554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9559CCF-03F3-3809-2F93-3006ECABE476}"/>
              </a:ext>
            </a:extLst>
          </p:cNvPr>
          <p:cNvSpPr txBox="1"/>
          <p:nvPr/>
        </p:nvSpPr>
        <p:spPr>
          <a:xfrm>
            <a:off x="8760494" y="5858871"/>
            <a:ext cx="241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Generating Response 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5DF43A2-4BAA-FA1E-163D-3893AFC37B2B}"/>
              </a:ext>
            </a:extLst>
          </p:cNvPr>
          <p:cNvCxnSpPr>
            <a:cxnSpLocks/>
          </p:cNvCxnSpPr>
          <p:nvPr/>
        </p:nvCxnSpPr>
        <p:spPr>
          <a:xfrm>
            <a:off x="5458265" y="5427687"/>
            <a:ext cx="29557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6F87E18-F781-F4CE-0EEB-BCBE576711FA}"/>
              </a:ext>
            </a:extLst>
          </p:cNvPr>
          <p:cNvCxnSpPr>
            <a:cxnSpLocks/>
          </p:cNvCxnSpPr>
          <p:nvPr/>
        </p:nvCxnSpPr>
        <p:spPr>
          <a:xfrm flipV="1">
            <a:off x="3616104" y="2474534"/>
            <a:ext cx="1438339" cy="204224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2508498-11E2-17BC-5C86-018F5210386C}"/>
              </a:ext>
            </a:extLst>
          </p:cNvPr>
          <p:cNvCxnSpPr>
            <a:cxnSpLocks/>
          </p:cNvCxnSpPr>
          <p:nvPr/>
        </p:nvCxnSpPr>
        <p:spPr>
          <a:xfrm flipV="1">
            <a:off x="3667185" y="3127664"/>
            <a:ext cx="1387258" cy="197693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FB37726-EC18-342A-5D66-ECE27282BF58}"/>
              </a:ext>
            </a:extLst>
          </p:cNvPr>
          <p:cNvCxnSpPr>
            <a:cxnSpLocks/>
          </p:cNvCxnSpPr>
          <p:nvPr/>
        </p:nvCxnSpPr>
        <p:spPr>
          <a:xfrm flipV="1">
            <a:off x="3687998" y="3686482"/>
            <a:ext cx="1394972" cy="240716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4" name="Graphic 53" descr="Help with solid fill">
            <a:extLst>
              <a:ext uri="{FF2B5EF4-FFF2-40B4-BE49-F238E27FC236}">
                <a16:creationId xmlns:a16="http://schemas.microsoft.com/office/drawing/2014/main" id="{F4655320-AF17-3F09-1C38-264CE9D120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272954" y="2746926"/>
            <a:ext cx="914400" cy="914400"/>
          </a:xfrm>
          <a:prstGeom prst="rect">
            <a:avLst/>
          </a:prstGeom>
        </p:spPr>
      </p:pic>
      <p:pic>
        <p:nvPicPr>
          <p:cNvPr id="56" name="Graphic 55" descr="Information with solid fill">
            <a:extLst>
              <a:ext uri="{FF2B5EF4-FFF2-40B4-BE49-F238E27FC236}">
                <a16:creationId xmlns:a16="http://schemas.microsoft.com/office/drawing/2014/main" id="{24AA943A-6F1C-02D5-E2F3-14D6239E9C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81672" y="5051584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EC912B70-6B5B-2FC0-0627-83B7ABB7C538}"/>
              </a:ext>
            </a:extLst>
          </p:cNvPr>
          <p:cNvSpPr txBox="1"/>
          <p:nvPr/>
        </p:nvSpPr>
        <p:spPr>
          <a:xfrm rot="18365608">
            <a:off x="3560614" y="3358398"/>
            <a:ext cx="108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 id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21C31F3-CE07-BFED-ADCA-29A7B18C1AA8}"/>
              </a:ext>
            </a:extLst>
          </p:cNvPr>
          <p:cNvSpPr txBox="1"/>
          <p:nvPr/>
        </p:nvSpPr>
        <p:spPr>
          <a:xfrm rot="18267451">
            <a:off x="3700020" y="3904657"/>
            <a:ext cx="108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 id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29D814C-4E2A-FC37-4B16-64954FFC23DB}"/>
              </a:ext>
            </a:extLst>
          </p:cNvPr>
          <p:cNvSpPr txBox="1"/>
          <p:nvPr/>
        </p:nvSpPr>
        <p:spPr>
          <a:xfrm rot="18122221">
            <a:off x="3679121" y="4735887"/>
            <a:ext cx="1082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 id</a:t>
            </a:r>
          </a:p>
        </p:txBody>
      </p:sp>
    </p:spTree>
    <p:extLst>
      <p:ext uri="{BB962C8B-B14F-4D97-AF65-F5344CB8AC3E}">
        <p14:creationId xmlns:p14="http://schemas.microsoft.com/office/powerpoint/2010/main" val="239903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F0407B-48CB-4C05-B0D7-7A69A0D4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C50C3D-0DA0-4914-B5B4-D1819CC69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F9E583-1A92-4144-B4FA-81D98317F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6CDEC81-804D-46B6-95DA-DEF2A7586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0333DD4-1BAD-4A0F-97CE-BC0365285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0B2048-F340-478F-9B06-A78BBA2D6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E845C87-7EAA-46AF-B7BA-7D9A27F7F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AAAE793-35FD-4F15-816E-C3B8E037B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A5D4C3-50B1-4596-A008-B91727460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762" y="0"/>
            <a:ext cx="38490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rogrammer">
            <a:extLst>
              <a:ext uri="{FF2B5EF4-FFF2-40B4-BE49-F238E27FC236}">
                <a16:creationId xmlns:a16="http://schemas.microsoft.com/office/drawing/2014/main" id="{E93AFA4A-3512-5AEF-2DA5-9831B0C78F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6490" y="1820967"/>
            <a:ext cx="3216065" cy="3216065"/>
          </a:xfrm>
          <a:prstGeom prst="rect">
            <a:avLst/>
          </a:prstGeom>
          <a:ln w="12700"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9129AA9-E0F9-4F97-BBA2-96A79DEFF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2940" y="0"/>
            <a:ext cx="652490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258ED-1937-28DA-2838-66E9877A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203" y="1775247"/>
            <a:ext cx="4745117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/>
              <a:t>Let’s code!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47C8A03-A59D-4813-A456-D2D23826D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31734" y="231960"/>
            <a:ext cx="3384630" cy="6391933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24641D-BB05-4708-8F6A-9824DECAF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23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0074-EF2E-4E98-A917-FA808DA9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5615" y="808056"/>
            <a:ext cx="3841681" cy="1077229"/>
          </a:xfrm>
        </p:spPr>
        <p:txBody>
          <a:bodyPr>
            <a:normAutofit/>
          </a:bodyPr>
          <a:lstStyle/>
          <a:p>
            <a:pPr algn="l"/>
            <a:r>
              <a:rPr lang="en-US" sz="2900" dirty="0"/>
              <a:t>1. OPENAI_API_KEY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A5223-747F-51D7-9F3C-454571D2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317493" cy="3997828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https://platform.openai.com/api-keys</a:t>
            </a:r>
            <a:endParaRPr lang="en-US" sz="1800" dirty="0"/>
          </a:p>
          <a:p>
            <a:r>
              <a:rPr lang="en-US" sz="1800" dirty="0"/>
              <a:t>Sign in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D7A08-C9B9-810E-0941-167B93431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66" y="1626830"/>
            <a:ext cx="4651619" cy="360500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72856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C9A6A-7A70-3A5F-6A11-05C2A70DB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E8253-1750-82CA-77EC-BB391F42C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2. GROQ_API_KEY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1153B-5529-A195-4450-317087844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719" y="3884714"/>
            <a:ext cx="4454381" cy="32294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09E0-9E04-2FDD-E0D6-B905A7536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175" y="2052116"/>
            <a:ext cx="3289986" cy="3997828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3"/>
              </a:rPr>
              <a:t>https://console.groq.com/keys</a:t>
            </a:r>
            <a:endParaRPr lang="en-US" sz="1800" dirty="0"/>
          </a:p>
          <a:p>
            <a:r>
              <a:rPr lang="en-US" sz="1800" dirty="0"/>
              <a:t>Sign in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89851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FBCF1-8C99-16CE-EC48-C11CF8707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543A-4FE8-4778-BC45-B85B2D319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317492" cy="1077229"/>
          </a:xfrm>
        </p:spPr>
        <p:txBody>
          <a:bodyPr>
            <a:normAutofit/>
          </a:bodyPr>
          <a:lstStyle/>
          <a:p>
            <a:pPr algn="l"/>
            <a:r>
              <a:rPr lang="en-US" sz="2100"/>
              <a:t>3. LANGCHAIN_API_KEY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E7EE7-F2DF-22C5-8F7F-082B8A555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317493" cy="3997828"/>
          </a:xfrm>
        </p:spPr>
        <p:txBody>
          <a:bodyPr>
            <a:normAutofit/>
          </a:bodyPr>
          <a:lstStyle/>
          <a:p>
            <a:r>
              <a:rPr lang="en-US" sz="1800" dirty="0"/>
              <a:t>https://</a:t>
            </a:r>
            <a:r>
              <a:rPr lang="en-US" sz="1800" dirty="0" err="1"/>
              <a:t>www.langchain.com</a:t>
            </a:r>
            <a:r>
              <a:rPr lang="en-US" sz="1800" dirty="0"/>
              <a:t>/Sign in --&gt; Get Started</a:t>
            </a:r>
          </a:p>
          <a:p>
            <a:endParaRPr lang="en-US" sz="1800" dirty="0"/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00AF2650-BD25-5DE2-F9D5-C9DF4AD82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66" y="2632742"/>
            <a:ext cx="4651619" cy="159317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67347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E2D78-983B-7208-BD26-142928D16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B4569-59AF-8D57-F528-3415FDE2E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337" y="808056"/>
            <a:ext cx="3977640" cy="1077229"/>
          </a:xfrm>
        </p:spPr>
        <p:txBody>
          <a:bodyPr>
            <a:normAutofit/>
          </a:bodyPr>
          <a:lstStyle/>
          <a:p>
            <a:pPr algn="l"/>
            <a:r>
              <a:rPr lang="en-US" sz="2600" dirty="0"/>
              <a:t>4. GOOGLEAI_API_KEY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E0266-65C2-CACC-464F-297DCE93B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317493" cy="3997828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https://aistudio.google.com/apikey</a:t>
            </a:r>
            <a:endParaRPr lang="en-US" sz="1800" dirty="0"/>
          </a:p>
          <a:p>
            <a:r>
              <a:rPr lang="en-US" sz="1800" dirty="0"/>
              <a:t>Sign in --&gt; Get API Key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5D88F-6BD2-520D-7DEA-BCF6792B8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66" y="2121064"/>
            <a:ext cx="4651619" cy="2616534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86255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5B090-AD9E-9CE8-D076-22E466645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7B3F2-94BC-0EC2-350D-BB03663C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5. HF_API_KEY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77497-6FE6-B859-792E-6F72AAB10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r>
              <a:rPr lang="en-US" sz="1600">
                <a:hlinkClick r:id="rId2"/>
              </a:rPr>
              <a:t>https://huggingface.co/settings/tokens</a:t>
            </a:r>
            <a:endParaRPr lang="en-US" sz="1600"/>
          </a:p>
          <a:p>
            <a:r>
              <a:rPr lang="en-US" sz="1600"/>
              <a:t>Sign in</a:t>
            </a:r>
          </a:p>
          <a:p>
            <a:endParaRPr lang="en-US" sz="1600" dirty="0"/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1AC8917-F1F9-F4B7-3CE3-797CE9645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427" y="1759753"/>
            <a:ext cx="4818974" cy="126497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AACEB0-E03A-2CB9-64A5-D87993158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897" y="3833269"/>
            <a:ext cx="5330421" cy="21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36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4934B-6972-0EBD-EC00-618503482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PDF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F522A-C685-354E-FEA3-CF4F09792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58877" cy="3997828"/>
          </a:xfrm>
        </p:spPr>
        <p:txBody>
          <a:bodyPr>
            <a:normAutofit/>
          </a:bodyPr>
          <a:lstStyle/>
          <a:p>
            <a:r>
              <a:rPr lang="en-US" sz="1600" dirty="0">
                <a:hlinkClick r:id="rId2"/>
              </a:rPr>
              <a:t>https://arxiv.org/pdf/1706.03762</a:t>
            </a:r>
            <a:endParaRPr lang="en-US" sz="1600" dirty="0"/>
          </a:p>
          <a:p>
            <a:r>
              <a:rPr lang="en-US" sz="1600" dirty="0"/>
              <a:t>Rename to </a:t>
            </a:r>
            <a:r>
              <a:rPr lang="en-US" sz="1600" dirty="0" err="1"/>
              <a:t>attention.pdf</a:t>
            </a:r>
            <a:endParaRPr lang="en-US" sz="1600" dirty="0"/>
          </a:p>
        </p:txBody>
      </p:sp>
      <p:pic>
        <p:nvPicPr>
          <p:cNvPr id="4" name="Picture 3" descr="A close up of a document&#10;&#10;AI-generated content may be incorrect.">
            <a:extLst>
              <a:ext uri="{FF2B5EF4-FFF2-40B4-BE49-F238E27FC236}">
                <a16:creationId xmlns:a16="http://schemas.microsoft.com/office/drawing/2014/main" id="{C64C2DE6-C2F4-51FB-6955-BF90633D3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992" y="2493441"/>
            <a:ext cx="4818974" cy="308414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25310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CD557CE-2AB8-44E1-AABA-A21D2274F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DCB6E5-A344-4A17-A353-EC4D71E6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D82F4F2-6117-4CCD-94A7-4AFD603EC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CCA9FB2-FFC7-4B6D-8E30-9D2CC14E7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F6D6F6-E7F9-4521-BD22-74A61D8ED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B566E74-1425-46AC-885D-D2DAEE365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A4352-6E33-65A7-C112-D38E2F3A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8124" y="409730"/>
            <a:ext cx="5566785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MORE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87AAD-D0D9-C9DE-9331-B183AC7A2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317493" cy="399782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dirty="0">
                <a:hlinkClick r:id="rId5"/>
              </a:rPr>
              <a:t>https://github.com/langchain-ai/langchain/blob/master/cookbook/Semi_structured_and_multi_modal_RAG.ipynb?ref=blog.langchain.dev</a:t>
            </a:r>
            <a:endParaRPr lang="en-US" sz="1500" dirty="0"/>
          </a:p>
          <a:p>
            <a:pPr>
              <a:lnSpc>
                <a:spcPct val="110000"/>
              </a:lnSpc>
            </a:pPr>
            <a:r>
              <a:rPr lang="en-US" sz="1500" dirty="0">
                <a:hlinkClick r:id="rId6"/>
              </a:rPr>
              <a:t>https://medium.com/@bpmcgough/building-an-accurate-tested-rag-pipeline-for-pdf-document-search-with-langchain-01032abbe5e1</a:t>
            </a:r>
            <a:endParaRPr lang="en-US" sz="1500" dirty="0"/>
          </a:p>
          <a:p>
            <a:pPr>
              <a:lnSpc>
                <a:spcPct val="110000"/>
              </a:lnSpc>
            </a:pPr>
            <a:r>
              <a:rPr lang="en-US" sz="1500" dirty="0">
                <a:hlinkClick r:id="rId7"/>
              </a:rPr>
              <a:t>https://buffalo.box.com/s/3fe8k2ciblo5ov351gm98rcxjjx7e17e</a:t>
            </a:r>
            <a:endParaRPr lang="en-US" sz="1500" dirty="0"/>
          </a:p>
          <a:p>
            <a:pPr marL="0" indent="0">
              <a:lnSpc>
                <a:spcPct val="110000"/>
              </a:lnSpc>
              <a:buNone/>
            </a:pPr>
            <a:endParaRPr lang="en-US" sz="1500" dirty="0"/>
          </a:p>
          <a:p>
            <a:pPr>
              <a:lnSpc>
                <a:spcPct val="110000"/>
              </a:lnSpc>
            </a:pPr>
            <a:endParaRPr lang="en-US" sz="1500" dirty="0"/>
          </a:p>
          <a:p>
            <a:pPr>
              <a:lnSpc>
                <a:spcPct val="110000"/>
              </a:lnSpc>
            </a:pPr>
            <a:endParaRPr lang="en-US" sz="1500" dirty="0"/>
          </a:p>
        </p:txBody>
      </p:sp>
      <p:pic>
        <p:nvPicPr>
          <p:cNvPr id="25" name="Graphic 24" descr="Poi">
            <a:extLst>
              <a:ext uri="{FF2B5EF4-FFF2-40B4-BE49-F238E27FC236}">
                <a16:creationId xmlns:a16="http://schemas.microsoft.com/office/drawing/2014/main" id="{BF2CB0D2-BE28-FC65-C0B3-4669D08C96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4766" y="1103522"/>
            <a:ext cx="4651619" cy="465161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6858379-D070-40E4-8A3D-F29E90C5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25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39A56-4384-894C-F2CD-7CEF1B52D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120" y="473275"/>
            <a:ext cx="7958331" cy="86519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Large Language Models</a:t>
            </a:r>
            <a:br>
              <a:rPr lang="en-US" dirty="0"/>
            </a:br>
            <a:r>
              <a:rPr lang="en-US" sz="1800" dirty="0" err="1"/>
              <a:t>Eg</a:t>
            </a:r>
            <a:r>
              <a:rPr lang="en-US" sz="1800" dirty="0"/>
              <a:t>: GPT-4o-mini, Llama, Mistral </a:t>
            </a:r>
            <a:r>
              <a:rPr lang="en-US" sz="1800" dirty="0" err="1"/>
              <a:t>etc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5F4BB68-8FF5-7580-8FAB-4D8ABDDD34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1554939"/>
              </p:ext>
            </p:extLst>
          </p:nvPr>
        </p:nvGraphicFramePr>
        <p:xfrm>
          <a:off x="2560217" y="1550504"/>
          <a:ext cx="7071565" cy="5022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3519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59CD79B-13FF-4DE6-AF06-77B560C628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02D77BF-B8EB-4AFE-AC21-08C836EF1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D71FB2-90C1-4AE7-E3ED-5CABC568D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LLMs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455BB2E-8C22-8306-7616-94AAAAC159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6891766"/>
              </p:ext>
            </p:extLst>
          </p:nvPr>
        </p:nvGraphicFramePr>
        <p:xfrm>
          <a:off x="2611807" y="2367883"/>
          <a:ext cx="7915667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3424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  <p:bldGraphic spid="21" grpId="1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3D02AEE-30DC-4942-A9CA-7A14F8B8E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D5823F2-909F-442D-BD72-0681CCC14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31EAF6-FA22-4615-A4D3-D171F7E17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2699857-2714-4E6A-8E11-6BEB9DF7F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6078E7-FDC0-448B-97DE-4EDA7702E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66E038-37B1-43CF-AFE0-B21E9F57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13ABA-9006-41AD-2500-220894168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319381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DD8C8-DF3F-DAEC-AA49-17F1C57F4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3319381" cy="3997828"/>
          </a:xfrm>
        </p:spPr>
        <p:txBody>
          <a:bodyPr>
            <a:normAutofit/>
          </a:bodyPr>
          <a:lstStyle/>
          <a:p>
            <a:r>
              <a:rPr lang="en-US" sz="1800" dirty="0"/>
              <a:t>Which planet has the greatest number of moons?</a:t>
            </a:r>
          </a:p>
          <a:p>
            <a:r>
              <a:rPr lang="en-US" sz="1800" dirty="0"/>
              <a:t>Planet?, Moons?</a:t>
            </a:r>
          </a:p>
          <a:p>
            <a:r>
              <a:rPr lang="en-US" sz="1800" dirty="0"/>
              <a:t>Ans: Jupiter, 88</a:t>
            </a:r>
          </a:p>
          <a:p>
            <a:r>
              <a:rPr lang="en-US" sz="1800" dirty="0"/>
              <a:t>Concerns: No source, Out of date</a:t>
            </a:r>
          </a:p>
          <a:p>
            <a:r>
              <a:rPr lang="en-US" sz="1800" dirty="0"/>
              <a:t>These are challenges</a:t>
            </a:r>
          </a:p>
        </p:txBody>
      </p:sp>
      <p:pic>
        <p:nvPicPr>
          <p:cNvPr id="5" name="Picture 4" descr="Red full moon">
            <a:extLst>
              <a:ext uri="{FF2B5EF4-FFF2-40B4-BE49-F238E27FC236}">
                <a16:creationId xmlns:a16="http://schemas.microsoft.com/office/drawing/2014/main" id="{CEA1C05F-3C0B-2C8B-A496-47ED08939F5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715" r="38812" b="-2"/>
          <a:stretch/>
        </p:blipFill>
        <p:spPr>
          <a:xfrm>
            <a:off x="6096543" y="227"/>
            <a:ext cx="5288377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1E37FC9-ED36-42CE-9877-9EAB50FA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2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A86E58-FCA1-C1A5-44E7-3638A8957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3D02AEE-30DC-4942-A9CA-7A14F8B8E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D5823F2-909F-442D-BD72-0681CCC14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31EAF6-FA22-4615-A4D3-D171F7E17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2699857-2714-4E6A-8E11-6BEB9DF7F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6078E7-FDC0-448B-97DE-4EDA7702E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66E038-37B1-43CF-AFE0-B21E9F57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8E9430-DFC8-7D4E-4D4B-85D251AD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319381" cy="1077229"/>
          </a:xfrm>
        </p:spPr>
        <p:txBody>
          <a:bodyPr>
            <a:normAutofit/>
          </a:bodyPr>
          <a:lstStyle/>
          <a:p>
            <a:pPr algn="l"/>
            <a:r>
              <a:rPr 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2953-9506-8746-5E8E-08FDBE75C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3319381" cy="3997828"/>
          </a:xfrm>
        </p:spPr>
        <p:txBody>
          <a:bodyPr>
            <a:normAutofit/>
          </a:bodyPr>
          <a:lstStyle/>
          <a:p>
            <a:r>
              <a:rPr lang="en-US" sz="1800" dirty="0"/>
              <a:t>Look up on NASA’s website.</a:t>
            </a:r>
          </a:p>
          <a:p>
            <a:r>
              <a:rPr lang="en-US" sz="1800" dirty="0"/>
              <a:t>Saturn, 146 moons</a:t>
            </a:r>
          </a:p>
          <a:p>
            <a:r>
              <a:rPr lang="en-US" sz="1800" dirty="0"/>
              <a:t>Grounded the answer, not “hallucinated”.</a:t>
            </a:r>
          </a:p>
        </p:txBody>
      </p:sp>
      <p:pic>
        <p:nvPicPr>
          <p:cNvPr id="29" name="Picture 28" descr="Outer space photo of the earth with the night terminator">
            <a:extLst>
              <a:ext uri="{FF2B5EF4-FFF2-40B4-BE49-F238E27FC236}">
                <a16:creationId xmlns:a16="http://schemas.microsoft.com/office/drawing/2014/main" id="{E7F62C3E-6651-BDBE-45FE-01F83C0831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947" r="9159" b="-1"/>
          <a:stretch/>
        </p:blipFill>
        <p:spPr>
          <a:xfrm>
            <a:off x="6096543" y="227"/>
            <a:ext cx="5288377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E37FC9-ED36-42CE-9877-9EAB50FA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1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D02AEE-30DC-4942-A9CA-7A14F8B8E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5823F2-909F-442D-BD72-0681CCC14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31EAF6-FA22-4615-A4D3-D171F7E17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2699857-2714-4E6A-8E11-6BEB9DF7F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6078E7-FDC0-448B-97DE-4EDA7702E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66E038-37B1-43CF-AFE0-B21E9F57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840481-2EC0-AD96-803F-BE5CB1212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319381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GENERATION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AAD1-2001-AE57-7A78-D0639CE94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44" y="2052116"/>
            <a:ext cx="3319381" cy="3997828"/>
          </a:xfrm>
        </p:spPr>
        <p:txBody>
          <a:bodyPr>
            <a:normAutofit/>
          </a:bodyPr>
          <a:lstStyle/>
          <a:p>
            <a:r>
              <a:rPr lang="en-US" sz="1800"/>
              <a:t>User asks about moons</a:t>
            </a:r>
          </a:p>
          <a:p>
            <a:r>
              <a:rPr lang="en-US" sz="1800"/>
              <a:t>LLM would generate an answer from it’s parameters during training. (Jupiter, 88)</a:t>
            </a:r>
          </a:p>
          <a:p>
            <a:r>
              <a:rPr lang="en-US" sz="1800"/>
              <a:t>What happened when you add Retrieval Augmented part?</a:t>
            </a:r>
          </a:p>
          <a:p>
            <a:endParaRPr lang="en-US" sz="1800"/>
          </a:p>
        </p:txBody>
      </p:sp>
      <p:pic>
        <p:nvPicPr>
          <p:cNvPr id="5" name="Picture 4" descr="Planetary model">
            <a:extLst>
              <a:ext uri="{FF2B5EF4-FFF2-40B4-BE49-F238E27FC236}">
                <a16:creationId xmlns:a16="http://schemas.microsoft.com/office/drawing/2014/main" id="{7C5F9843-1BE4-B3B2-7857-D2BF73953D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901" r="12626" b="-2"/>
          <a:stretch/>
        </p:blipFill>
        <p:spPr>
          <a:xfrm>
            <a:off x="6096543" y="227"/>
            <a:ext cx="5288377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E37FC9-ED36-42CE-9877-9EAB50FA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07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967A7A6-BAF2-4381-9705-C31A83A5A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84EA61F-AAFE-4370-A43B-DE1487C10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DD3F6F6-DFAB-456E-80D6-AA3F841AD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30B1E48-1E93-4EE2-AFFB-8E528FDA1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A1387C-A161-4A3C-91B0-AADC43458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19CFEE1-AF86-42B8-9EC4-EDB6FC4AF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EA0D7-363F-CBEA-1794-83ED96C1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725740"/>
            <a:ext cx="3473753" cy="156458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Retrieval Augmentation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687DE7A-1CA1-47F3-9C60-E504EFD97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C8C9462E-26B6-2A4A-2F1A-13B6692EF7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04170"/>
              </p:ext>
            </p:extLst>
          </p:nvPr>
        </p:nvGraphicFramePr>
        <p:xfrm>
          <a:off x="6088388" y="787576"/>
          <a:ext cx="4482630" cy="5273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01484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394EC-355C-C17B-4EB6-38CB49ABF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n-US" sz="3100"/>
              <a:t>Retrieval Augmentation Generation (RAG)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701C0B-9BE0-4415-20BA-B0FF8D2AAC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4237818"/>
              </p:ext>
            </p:extLst>
          </p:nvPr>
        </p:nvGraphicFramePr>
        <p:xfrm>
          <a:off x="6280264" y="550974"/>
          <a:ext cx="5295778" cy="5727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059764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691</TotalTime>
  <Words>783</Words>
  <Application>Microsoft Macintosh PowerPoint</Application>
  <PresentationFormat>Widescreen</PresentationFormat>
  <Paragraphs>140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Arial</vt:lpstr>
      <vt:lpstr>MS Shell Dlg 2</vt:lpstr>
      <vt:lpstr>Wingdings</vt:lpstr>
      <vt:lpstr>Wingdings 3</vt:lpstr>
      <vt:lpstr>Madison</vt:lpstr>
      <vt:lpstr>UB Informs:  RAG WORKSHOP </vt:lpstr>
      <vt:lpstr>Retrieval Augmented Generation</vt:lpstr>
      <vt:lpstr>Large Language Models Eg: GPT-4o-mini, Llama, Mistral etc</vt:lpstr>
      <vt:lpstr>LLMs</vt:lpstr>
      <vt:lpstr>Example</vt:lpstr>
      <vt:lpstr>Example</vt:lpstr>
      <vt:lpstr>GENERATION</vt:lpstr>
      <vt:lpstr>Retrieval Augmentation</vt:lpstr>
      <vt:lpstr>Retrieval Augmentation Generation (RAG)</vt:lpstr>
      <vt:lpstr>How RAG solves LLM challenges?</vt:lpstr>
      <vt:lpstr>Query = A complex mystery!</vt:lpstr>
      <vt:lpstr>RAG</vt:lpstr>
      <vt:lpstr>Overview</vt:lpstr>
      <vt:lpstr>RAG Components</vt:lpstr>
      <vt:lpstr>PowerPoint Presentation</vt:lpstr>
      <vt:lpstr>Code</vt:lpstr>
      <vt:lpstr>What will we see today?</vt:lpstr>
      <vt:lpstr>Expectation</vt:lpstr>
      <vt:lpstr>It all starts with a simple PDF!</vt:lpstr>
      <vt:lpstr>PowerPoint Presentation</vt:lpstr>
      <vt:lpstr>PowerPoint Presentation</vt:lpstr>
      <vt:lpstr>Let’s code!</vt:lpstr>
      <vt:lpstr>1. OPENAI_API_KEY</vt:lpstr>
      <vt:lpstr>2. GROQ_API_KEY</vt:lpstr>
      <vt:lpstr>3. LANGCHAIN_API_KEY</vt:lpstr>
      <vt:lpstr>4. GOOGLEAI_API_KEY</vt:lpstr>
      <vt:lpstr>5. HF_API_KEY</vt:lpstr>
      <vt:lpstr>PDF</vt:lpstr>
      <vt:lpstr>MORE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 L Sivasai Mani Harshith Bhattaram</dc:creator>
  <cp:lastModifiedBy>Shruti Kumari</cp:lastModifiedBy>
  <cp:revision>48</cp:revision>
  <dcterms:created xsi:type="dcterms:W3CDTF">2025-04-02T16:48:10Z</dcterms:created>
  <dcterms:modified xsi:type="dcterms:W3CDTF">2025-04-03T13:26:53Z</dcterms:modified>
</cp:coreProperties>
</file>